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60" r:id="rId3"/>
  </p:sldMasterIdLst>
  <p:notesMasterIdLst>
    <p:notesMasterId r:id="rId16"/>
  </p:notesMasterIdLst>
  <p:handoutMasterIdLst>
    <p:handoutMasterId r:id="rId17"/>
  </p:handoutMasterIdLst>
  <p:sldIdLst>
    <p:sldId id="776" r:id="rId4"/>
    <p:sldId id="780" r:id="rId5"/>
    <p:sldId id="738" r:id="rId6"/>
    <p:sldId id="802" r:id="rId7"/>
    <p:sldId id="803" r:id="rId8"/>
    <p:sldId id="804" r:id="rId9"/>
    <p:sldId id="805" r:id="rId10"/>
    <p:sldId id="806" r:id="rId11"/>
    <p:sldId id="807" r:id="rId12"/>
    <p:sldId id="808" r:id="rId13"/>
    <p:sldId id="809" r:id="rId14"/>
    <p:sldId id="735" r:id="rId15"/>
  </p:sldIdLst>
  <p:sldSz cx="9906000" cy="6858000" type="A4"/>
  <p:notesSz cx="7010400" cy="9296400"/>
  <p:defaultTextStyle>
    <a:defPPr>
      <a:defRPr lang="en-US"/>
    </a:defPPr>
    <a:lvl1pPr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729">
          <p15:clr>
            <a:srgbClr val="A4A3A4"/>
          </p15:clr>
        </p15:guide>
        <p15:guide id="2" orient="horz" pos="3582">
          <p15:clr>
            <a:srgbClr val="A4A3A4"/>
          </p15:clr>
        </p15:guide>
        <p15:guide id="3" orient="horz" pos="2321">
          <p15:clr>
            <a:srgbClr val="A4A3A4"/>
          </p15:clr>
        </p15:guide>
        <p15:guide id="4">
          <p15:clr>
            <a:srgbClr val="A4A3A4"/>
          </p15:clr>
        </p15:guide>
        <p15:guide id="5" pos="6220">
          <p15:clr>
            <a:srgbClr val="A4A3A4"/>
          </p15:clr>
        </p15:guide>
        <p15:guide id="6" pos="637">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D512E"/>
    <a:srgbClr val="003300"/>
    <a:srgbClr val="00B54C"/>
    <a:srgbClr val="1B5F2E"/>
    <a:srgbClr val="FF6600"/>
    <a:srgbClr val="BE1402"/>
    <a:srgbClr val="339966"/>
    <a:srgbClr val="8EDA8E"/>
    <a:srgbClr val="627A46"/>
    <a:srgbClr val="99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059" autoAdjust="0"/>
    <p:restoredTop sz="94434" autoAdjust="0"/>
  </p:normalViewPr>
  <p:slideViewPr>
    <p:cSldViewPr snapToGrid="0" snapToObjects="1">
      <p:cViewPr varScale="1">
        <p:scale>
          <a:sx n="87" d="100"/>
          <a:sy n="87" d="100"/>
        </p:scale>
        <p:origin x="1038" y="84"/>
      </p:cViewPr>
      <p:guideLst>
        <p:guide orient="horz" pos="729"/>
        <p:guide orient="horz" pos="3582"/>
        <p:guide orient="horz" pos="2321"/>
        <p:guide/>
        <p:guide pos="6220"/>
        <p:guide pos="637"/>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10728"/>
    </p:cViewPr>
  </p:sorterViewPr>
  <p:notesViewPr>
    <p:cSldViewPr snapToGrid="0" snapToObjects="1">
      <p:cViewPr varScale="1">
        <p:scale>
          <a:sx n="53" d="100"/>
          <a:sy n="53" d="100"/>
        </p:scale>
        <p:origin x="280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1.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2" tIns="46586" rIns="93172" bIns="46586" rtlCol="0"/>
          <a:lstStyle>
            <a:lvl1pPr algn="l" eaLnBrk="1" fontAlgn="auto" hangingPunct="1">
              <a:spcBef>
                <a:spcPts val="0"/>
              </a:spcBef>
              <a:spcAft>
                <a:spcPts val="0"/>
              </a:spcAft>
              <a:defRPr sz="1300">
                <a:latin typeface="+mn-lt"/>
                <a:ea typeface="+mn-ea"/>
                <a:cs typeface="+mn-cs"/>
              </a:defRPr>
            </a:lvl1pPr>
          </a:lstStyle>
          <a:p>
            <a:pPr>
              <a:defRPr/>
            </a:pPr>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wrap="square" lIns="93172" tIns="46586" rIns="93172" bIns="46586" numCol="1" anchor="t" anchorCtr="0" compatLnSpc="1">
            <a:prstTxWarp prst="textNoShape">
              <a:avLst/>
            </a:prstTxWarp>
          </a:bodyPr>
          <a:lstStyle>
            <a:lvl1pPr algn="r" eaLnBrk="1" hangingPunct="1">
              <a:defRPr sz="1300">
                <a:latin typeface="Calibri" panose="020F0502020204030204" pitchFamily="34" charset="0"/>
                <a:cs typeface="Arial" panose="020B0604020202020204" pitchFamily="34" charset="0"/>
              </a:defRPr>
            </a:lvl1pPr>
          </a:lstStyle>
          <a:p>
            <a:pPr>
              <a:defRPr/>
            </a:pPr>
            <a:fld id="{3022805B-EE4E-48AB-B80D-2A987084DF78}" type="datetimeFigureOut">
              <a:rPr lang="en-US" altLang="en-US"/>
              <a:pPr>
                <a:defRPr/>
              </a:pPr>
              <a:t>06/11/2016</a:t>
            </a:fld>
            <a:endParaRPr lang="en-US" alt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3172" tIns="46586" rIns="93172" bIns="46586" rtlCol="0" anchor="b"/>
          <a:lstStyle>
            <a:lvl1pPr algn="l" eaLnBrk="1" fontAlgn="auto" hangingPunct="1">
              <a:spcBef>
                <a:spcPts val="0"/>
              </a:spcBef>
              <a:spcAft>
                <a:spcPts val="0"/>
              </a:spcAft>
              <a:defRPr sz="1300">
                <a:latin typeface="+mn-lt"/>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wrap="square" lIns="93172" tIns="46586" rIns="93172" bIns="46586" numCol="1" anchor="b" anchorCtr="0" compatLnSpc="1">
            <a:prstTxWarp prst="textNoShape">
              <a:avLst/>
            </a:prstTxWarp>
          </a:bodyPr>
          <a:lstStyle>
            <a:lvl1pPr algn="r" eaLnBrk="1" hangingPunct="1">
              <a:defRPr sz="1300">
                <a:latin typeface="Calibri" panose="020F0502020204030204" pitchFamily="34" charset="0"/>
                <a:cs typeface="Arial" panose="020B0604020202020204" pitchFamily="34" charset="0"/>
              </a:defRPr>
            </a:lvl1pPr>
          </a:lstStyle>
          <a:p>
            <a:pPr>
              <a:defRPr/>
            </a:pPr>
            <a:fld id="{5D6E5FE3-226E-41D2-BA53-E7C5CE481C07}" type="slidenum">
              <a:rPr lang="en-US" altLang="en-US"/>
              <a:pPr>
                <a:defRPr/>
              </a:pPr>
              <a:t>‹#›</a:t>
            </a:fld>
            <a:endParaRPr lang="en-US" altLang="en-US" dirty="0"/>
          </a:p>
        </p:txBody>
      </p:sp>
    </p:spTree>
    <p:extLst>
      <p:ext uri="{BB962C8B-B14F-4D97-AF65-F5344CB8AC3E}">
        <p14:creationId xmlns:p14="http://schemas.microsoft.com/office/powerpoint/2010/main" val="233709625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2" tIns="46586" rIns="93172" bIns="46586" rtlCol="0"/>
          <a:lstStyle>
            <a:lvl1pPr algn="l" eaLnBrk="1" fontAlgn="auto" hangingPunct="1">
              <a:spcBef>
                <a:spcPts val="0"/>
              </a:spcBef>
              <a:spcAft>
                <a:spcPts val="0"/>
              </a:spcAft>
              <a:defRPr sz="13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wrap="square" lIns="93172" tIns="46586" rIns="93172" bIns="46586" numCol="1" anchor="t" anchorCtr="0" compatLnSpc="1">
            <a:prstTxWarp prst="textNoShape">
              <a:avLst/>
            </a:prstTxWarp>
          </a:bodyPr>
          <a:lstStyle>
            <a:lvl1pPr algn="r" eaLnBrk="1" hangingPunct="1">
              <a:defRPr sz="1300">
                <a:latin typeface="Calibri" panose="020F0502020204030204" pitchFamily="34" charset="0"/>
                <a:cs typeface="Arial" panose="020B0604020202020204" pitchFamily="34" charset="0"/>
              </a:defRPr>
            </a:lvl1pPr>
          </a:lstStyle>
          <a:p>
            <a:pPr>
              <a:defRPr/>
            </a:pPr>
            <a:fld id="{9B524725-B9B1-4597-8AE1-6F468480723D}" type="datetimeFigureOut">
              <a:rPr lang="en-US" altLang="en-US"/>
              <a:pPr>
                <a:defRPr/>
              </a:pPr>
              <a:t>06/11/2016</a:t>
            </a:fld>
            <a:endParaRPr lang="en-US" altLang="en-US" dirty="0"/>
          </a:p>
        </p:txBody>
      </p:sp>
      <p:sp>
        <p:nvSpPr>
          <p:cNvPr id="4" name="Slide Image Placeholder 3"/>
          <p:cNvSpPr>
            <a:spLocks noGrp="1" noRot="1" noChangeAspect="1"/>
          </p:cNvSpPr>
          <p:nvPr>
            <p:ph type="sldImg" idx="2"/>
          </p:nvPr>
        </p:nvSpPr>
        <p:spPr>
          <a:xfrm>
            <a:off x="987425" y="698500"/>
            <a:ext cx="5035550" cy="3486150"/>
          </a:xfrm>
          <a:prstGeom prst="rect">
            <a:avLst/>
          </a:prstGeom>
          <a:noFill/>
          <a:ln w="12700">
            <a:solidFill>
              <a:prstClr val="black"/>
            </a:solidFill>
          </a:ln>
        </p:spPr>
        <p:txBody>
          <a:bodyPr vert="horz" lIns="93172" tIns="46586" rIns="93172" bIns="46586" rtlCol="0" anchor="ctr"/>
          <a:lstStyle/>
          <a:p>
            <a:pPr lvl="0"/>
            <a:endParaRPr lang="en-US" noProof="0"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2" tIns="46586" rIns="93172" bIns="46586"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172" tIns="46586" rIns="93172" bIns="46586" rtlCol="0" anchor="b"/>
          <a:lstStyle>
            <a:lvl1pPr algn="l" eaLnBrk="1" fontAlgn="auto" hangingPunct="1">
              <a:spcBef>
                <a:spcPts val="0"/>
              </a:spcBef>
              <a:spcAft>
                <a:spcPts val="0"/>
              </a:spcAft>
              <a:defRPr sz="13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3172" tIns="46586" rIns="93172" bIns="46586" numCol="1" anchor="b" anchorCtr="0" compatLnSpc="1">
            <a:prstTxWarp prst="textNoShape">
              <a:avLst/>
            </a:prstTxWarp>
          </a:bodyPr>
          <a:lstStyle>
            <a:lvl1pPr algn="r" eaLnBrk="1" hangingPunct="1">
              <a:defRPr sz="1300">
                <a:latin typeface="Calibri" panose="020F0502020204030204" pitchFamily="34" charset="0"/>
                <a:cs typeface="Arial" panose="020B0604020202020204" pitchFamily="34" charset="0"/>
              </a:defRPr>
            </a:lvl1pPr>
          </a:lstStyle>
          <a:p>
            <a:pPr>
              <a:defRPr/>
            </a:pPr>
            <a:fld id="{55DBF6B6-B062-47FB-9EAE-9650BD171FEF}" type="slidenum">
              <a:rPr lang="en-US" altLang="en-US"/>
              <a:pPr>
                <a:defRPr/>
              </a:pPr>
              <a:t>‹#›</a:t>
            </a:fld>
            <a:endParaRPr lang="en-US" altLang="en-US" dirty="0"/>
          </a:p>
        </p:txBody>
      </p:sp>
    </p:spTree>
    <p:extLst>
      <p:ext uri="{BB962C8B-B14F-4D97-AF65-F5344CB8AC3E}">
        <p14:creationId xmlns:p14="http://schemas.microsoft.com/office/powerpoint/2010/main" val="1569302770"/>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ABC85B71-378D-41B2-B8C2-56F70B4B1306}" type="slidenum">
              <a:rPr lang="en-US" altLang="en-US" smtClean="0">
                <a:latin typeface="Calibri" panose="020F0502020204030204" pitchFamily="34" charset="0"/>
              </a:rPr>
              <a:pPr/>
              <a:t>0</a:t>
            </a:fld>
            <a:endParaRPr lang="en-US" altLang="en-US" dirty="0" smtClean="0">
              <a:latin typeface="Calibri" panose="020F0502020204030204" pitchFamily="34" charset="0"/>
            </a:endParaRPr>
          </a:p>
        </p:txBody>
      </p:sp>
    </p:spTree>
    <p:extLst>
      <p:ext uri="{BB962C8B-B14F-4D97-AF65-F5344CB8AC3E}">
        <p14:creationId xmlns:p14="http://schemas.microsoft.com/office/powerpoint/2010/main" val="371701857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K - Title">
    <p:spTree>
      <p:nvGrpSpPr>
        <p:cNvPr id="1" name=""/>
        <p:cNvGrpSpPr/>
        <p:nvPr/>
      </p:nvGrpSpPr>
      <p:grpSpPr>
        <a:xfrm>
          <a:off x="0" y="0"/>
          <a:ext cx="0" cy="0"/>
          <a:chOff x="0" y="0"/>
          <a:chExt cx="0" cy="0"/>
        </a:xfrm>
      </p:grpSpPr>
      <p:sp>
        <p:nvSpPr>
          <p:cNvPr id="5" name="Rectangle 4"/>
          <p:cNvSpPr>
            <a:spLocks noChangeArrowheads="1"/>
          </p:cNvSpPr>
          <p:nvPr userDrawn="1"/>
        </p:nvSpPr>
        <p:spPr bwMode="auto">
          <a:xfrm>
            <a:off x="785813" y="5746021"/>
            <a:ext cx="7702550" cy="449354"/>
          </a:xfrm>
          <a:prstGeom prst="rect">
            <a:avLst/>
          </a:prstGeom>
          <a:noFill/>
          <a:ln>
            <a:noFill/>
          </a:ln>
          <a:extLst/>
        </p:spPr>
        <p:txBody>
          <a:bodyPr lIns="0" tIns="0" rIns="0" bIns="0">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20000"/>
              </a:spcBef>
              <a:buFont typeface="Arial" panose="020B0604020202020204" pitchFamily="34" charset="0"/>
              <a:buNone/>
              <a:defRPr/>
            </a:pPr>
            <a:r>
              <a:rPr lang="en-US" altLang="en-US" sz="1600" b="1" dirty="0" smtClean="0">
                <a:solidFill>
                  <a:srgbClr val="1B5F2E"/>
                </a:solidFill>
                <a:latin typeface="+mj-lt"/>
              </a:rPr>
              <a:t>Islamic Corporation for the Development of the Private Sector</a:t>
            </a:r>
          </a:p>
          <a:p>
            <a:pPr eaLnBrk="1" hangingPunct="1">
              <a:spcBef>
                <a:spcPct val="20000"/>
              </a:spcBef>
              <a:buFont typeface="Arial" panose="020B0604020202020204" pitchFamily="34" charset="0"/>
              <a:buNone/>
              <a:defRPr/>
            </a:pPr>
            <a:r>
              <a:rPr lang="en-US" altLang="en-US" sz="1100" dirty="0" smtClean="0">
                <a:solidFill>
                  <a:srgbClr val="1B5F2E"/>
                </a:solidFill>
                <a:latin typeface="+mj-lt"/>
              </a:rPr>
              <a:t>Member of Islamic Development Bank (IDB) Group</a:t>
            </a:r>
          </a:p>
        </p:txBody>
      </p:sp>
      <p:sp>
        <p:nvSpPr>
          <p:cNvPr id="6" name="Rectangle 5"/>
          <p:cNvSpPr>
            <a:spLocks noChangeArrowheads="1"/>
          </p:cNvSpPr>
          <p:nvPr userDrawn="1"/>
        </p:nvSpPr>
        <p:spPr bwMode="auto">
          <a:xfrm>
            <a:off x="0" y="0"/>
            <a:ext cx="9906000" cy="1395413"/>
          </a:xfrm>
          <a:prstGeom prst="rect">
            <a:avLst/>
          </a:prstGeom>
          <a:solidFill>
            <a:srgbClr val="1B5F2E"/>
          </a:solidFill>
          <a:ln w="9525">
            <a:solidFill>
              <a:srgbClr val="4F6228"/>
            </a:solidFill>
            <a:miter lim="800000"/>
            <a:headEnd/>
            <a:tailEnd/>
          </a:ln>
          <a:effectLst>
            <a:outerShdw blurRad="63500" dist="23000" dir="5400000" rotWithShape="0">
              <a:srgbClr val="000000">
                <a:alpha val="34999"/>
              </a:srgbClr>
            </a:outerShdw>
          </a:effectLst>
        </p:spPr>
        <p:txBody>
          <a:bodyPr anchor="ctr"/>
          <a:lstStyle/>
          <a:p>
            <a:pPr algn="ctr" eaLnBrk="1" fontAlgn="auto" hangingPunct="1">
              <a:spcBef>
                <a:spcPts val="0"/>
              </a:spcBef>
              <a:spcAft>
                <a:spcPts val="0"/>
              </a:spcAft>
              <a:defRPr/>
            </a:pPr>
            <a:endParaRPr lang="en-US" dirty="0">
              <a:solidFill>
                <a:schemeClr val="lt1"/>
              </a:solidFill>
              <a:ea typeface="+mn-ea"/>
              <a:cs typeface="Arial" panose="020B0604020202020204" pitchFamily="34" charset="0"/>
            </a:endParaRPr>
          </a:p>
        </p:txBody>
      </p:sp>
      <p:pic>
        <p:nvPicPr>
          <p:cNvPr id="7" name="Picture 2" descr="C:\Users\260869\AppData\Local\Temp\notes96D76D\ICD New Logo.JPG"/>
          <p:cNvPicPr>
            <a:picLocks noChangeAspect="1" noChangeArrowheads="1"/>
          </p:cNvPicPr>
          <p:nvPr userDrawn="1"/>
        </p:nvPicPr>
        <p:blipFill>
          <a:blip r:embed="rId2">
            <a:extLst>
              <a:ext uri="{28A0092B-C50C-407E-A947-70E740481C1C}">
                <a14:useLocalDpi xmlns:a14="http://schemas.microsoft.com/office/drawing/2010/main" val="0"/>
              </a:ext>
            </a:extLst>
          </a:blip>
          <a:srcRect r="2202" b="1248"/>
          <a:stretch>
            <a:fillRect/>
          </a:stretch>
        </p:blipFill>
        <p:spPr bwMode="auto">
          <a:xfrm>
            <a:off x="8924925" y="266700"/>
            <a:ext cx="731838" cy="85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a:spLocks noChangeArrowheads="1"/>
          </p:cNvSpPr>
          <p:nvPr userDrawn="1"/>
        </p:nvSpPr>
        <p:spPr bwMode="auto">
          <a:xfrm>
            <a:off x="700703" y="6388958"/>
            <a:ext cx="2294218" cy="246221"/>
          </a:xfrm>
          <a:prstGeom prst="rect">
            <a:avLst/>
          </a:prstGeom>
          <a:noFill/>
          <a:ln>
            <a:noFill/>
          </a:ln>
          <a:extLst/>
        </p:spPr>
        <p:txBody>
          <a:bodyPr wrap="none">
            <a:spAutoFit/>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l" eaLnBrk="1" hangingPunct="1">
              <a:defRPr/>
            </a:pPr>
            <a:r>
              <a:rPr lang="en-US" altLang="en-US" sz="1000" b="1" dirty="0" smtClean="0">
                <a:solidFill>
                  <a:srgbClr val="1B5F2E"/>
                </a:solidFill>
                <a:latin typeface="Calibri" panose="020F0502020204030204" pitchFamily="34" charset="0"/>
              </a:rPr>
              <a:t>Enabling Enterprise, Building Prosperity</a:t>
            </a:r>
          </a:p>
        </p:txBody>
      </p:sp>
      <p:sp>
        <p:nvSpPr>
          <p:cNvPr id="3" name="Subtitle 2"/>
          <p:cNvSpPr>
            <a:spLocks noGrp="1"/>
          </p:cNvSpPr>
          <p:nvPr>
            <p:ph type="subTitle" idx="1"/>
          </p:nvPr>
        </p:nvSpPr>
        <p:spPr>
          <a:xfrm>
            <a:off x="742951" y="3082475"/>
            <a:ext cx="8929716" cy="400500"/>
          </a:xfrm>
          <a:prstGeom prst="rect">
            <a:avLst/>
          </a:prstGeom>
        </p:spPr>
        <p:txBody>
          <a:bodyPr lIns="0" tIns="0" rIns="0" bIns="0" anchor="t">
            <a:normAutofit/>
          </a:bodyPr>
          <a:lstStyle>
            <a:lvl1pPr marL="0" indent="0" algn="l">
              <a:lnSpc>
                <a:spcPct val="100000"/>
              </a:lnSpc>
              <a:spcBef>
                <a:spcPts val="0"/>
              </a:spcBef>
              <a:buNone/>
              <a:defRPr sz="2000" b="0">
                <a:solidFill>
                  <a:srgbClr val="1B5F2E"/>
                </a:solidFill>
                <a:latin typeface="+mn-lt"/>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2" name="Title 1"/>
          <p:cNvSpPr>
            <a:spLocks noGrp="1"/>
          </p:cNvSpPr>
          <p:nvPr>
            <p:ph type="ctrTitle"/>
          </p:nvPr>
        </p:nvSpPr>
        <p:spPr>
          <a:xfrm>
            <a:off x="742951" y="2708647"/>
            <a:ext cx="8929716" cy="411480"/>
          </a:xfrm>
          <a:prstGeom prst="rect">
            <a:avLst/>
          </a:prstGeom>
        </p:spPr>
        <p:txBody>
          <a:bodyPr lIns="0" tIns="0" rIns="0" bIns="0" anchor="t">
            <a:normAutofit/>
          </a:bodyPr>
          <a:lstStyle>
            <a:lvl1pPr algn="l">
              <a:lnSpc>
                <a:spcPts val="3000"/>
              </a:lnSpc>
              <a:defRPr sz="2400" b="1" baseline="0">
                <a:solidFill>
                  <a:srgbClr val="1B5F2E"/>
                </a:solidFill>
                <a:latin typeface="+mn-lt"/>
                <a:cs typeface="Arial" panose="020B0604020202020204" pitchFamily="34" charset="0"/>
              </a:defRPr>
            </a:lvl1pPr>
          </a:lstStyle>
          <a:p>
            <a:r>
              <a:rPr lang="en-US" dirty="0" smtClean="0"/>
              <a:t>Click to edit Master title style</a:t>
            </a:r>
            <a:endParaRPr lang="en-US" dirty="0"/>
          </a:p>
        </p:txBody>
      </p:sp>
      <p:sp>
        <p:nvSpPr>
          <p:cNvPr id="8" name="Picture Placeholder 7"/>
          <p:cNvSpPr>
            <a:spLocks noGrp="1"/>
          </p:cNvSpPr>
          <p:nvPr>
            <p:ph type="pic" sz="quarter" idx="11"/>
          </p:nvPr>
        </p:nvSpPr>
        <p:spPr>
          <a:xfrm>
            <a:off x="740242" y="1613741"/>
            <a:ext cx="1058863" cy="1081087"/>
          </a:xfrm>
          <a:prstGeom prst="rect">
            <a:avLst/>
          </a:prstGeom>
        </p:spPr>
        <p:txBody>
          <a:bodyPr/>
          <a:lstStyle>
            <a:lvl1pPr marL="0" indent="0" algn="ctr">
              <a:buNone/>
              <a:defRPr sz="1200" baseline="0">
                <a:latin typeface="Arial" panose="020B0604020202020204" pitchFamily="34" charset="0"/>
                <a:cs typeface="Arial" panose="020B0604020202020204" pitchFamily="34" charset="0"/>
              </a:defRPr>
            </a:lvl1pPr>
          </a:lstStyle>
          <a:p>
            <a:pPr lvl="0"/>
            <a:r>
              <a:rPr lang="en-US" noProof="0" dirty="0" smtClean="0"/>
              <a:t>Click icon to add picture</a:t>
            </a:r>
            <a:endParaRPr lang="en-US" noProof="0" dirty="0"/>
          </a:p>
        </p:txBody>
      </p:sp>
      <p:sp>
        <p:nvSpPr>
          <p:cNvPr id="10" name="Date Placeholder 2"/>
          <p:cNvSpPr>
            <a:spLocks noGrp="1"/>
          </p:cNvSpPr>
          <p:nvPr>
            <p:ph type="dt" sz="half" idx="12"/>
          </p:nvPr>
        </p:nvSpPr>
        <p:spPr>
          <a:xfrm>
            <a:off x="738188" y="4185865"/>
            <a:ext cx="2311400" cy="365125"/>
          </a:xfrm>
        </p:spPr>
        <p:txBody>
          <a:bodyPr lIns="0" tIns="0" rIns="0" bIns="0"/>
          <a:lstStyle>
            <a:lvl1pPr>
              <a:defRPr sz="1200">
                <a:solidFill>
                  <a:srgbClr val="1B5F2E"/>
                </a:solidFill>
                <a:latin typeface="+mn-lt"/>
                <a:cs typeface="Arial" panose="020B0604020202020204" pitchFamily="34" charset="0"/>
              </a:defRPr>
            </a:lvl1pPr>
          </a:lstStyle>
          <a:p>
            <a:pPr>
              <a:defRPr/>
            </a:pPr>
            <a:endParaRPr lang="en-US" dirty="0"/>
          </a:p>
        </p:txBody>
      </p:sp>
    </p:spTree>
    <p:extLst>
      <p:ext uri="{BB962C8B-B14F-4D97-AF65-F5344CB8AC3E}">
        <p14:creationId xmlns:p14="http://schemas.microsoft.com/office/powerpoint/2010/main" val="50617518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K 9">
    <p:spTree>
      <p:nvGrpSpPr>
        <p:cNvPr id="1" name=""/>
        <p:cNvGrpSpPr/>
        <p:nvPr/>
      </p:nvGrpSpPr>
      <p:grpSpPr>
        <a:xfrm>
          <a:off x="0" y="0"/>
          <a:ext cx="0" cy="0"/>
          <a:chOff x="0" y="0"/>
          <a:chExt cx="0" cy="0"/>
        </a:xfrm>
      </p:grpSpPr>
      <p:sp>
        <p:nvSpPr>
          <p:cNvPr id="7" name="Line 17"/>
          <p:cNvSpPr>
            <a:spLocks noChangeShapeType="1"/>
          </p:cNvSpPr>
          <p:nvPr/>
        </p:nvSpPr>
        <p:spPr bwMode="auto">
          <a:xfrm flipV="1">
            <a:off x="1003300" y="6400800"/>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8" name="Rectangle 7"/>
          <p:cNvSpPr>
            <a:spLocks noChangeArrowheads="1"/>
          </p:cNvSpPr>
          <p:nvPr/>
        </p:nvSpPr>
        <p:spPr bwMode="auto">
          <a:xfrm>
            <a:off x="1003300" y="6257925"/>
            <a:ext cx="3948113" cy="142875"/>
          </a:xfrm>
          <a:prstGeom prst="rect">
            <a:avLst/>
          </a:prstGeom>
          <a:solidFill>
            <a:srgbClr val="1B5F2E"/>
          </a:solidFill>
          <a:ln w="9525">
            <a:solidFill>
              <a:srgbClr val="1B5F2E"/>
            </a:solidFill>
            <a:miter lim="800000"/>
            <a:headEnd/>
            <a:tailEnd/>
          </a:ln>
          <a:effectLst>
            <a:outerShdw blurRad="63500" dist="23000" dir="5400000" rotWithShape="0">
              <a:srgbClr val="000000">
                <a:alpha val="34999"/>
              </a:srgbClr>
            </a:outerShdw>
          </a:effectLst>
        </p:spPr>
        <p:txBody>
          <a:bodyPr anchor="ctr"/>
          <a:lstStyle/>
          <a:p>
            <a:pPr algn="ctr" eaLnBrk="1" fontAlgn="auto" hangingPunct="1">
              <a:spcBef>
                <a:spcPts val="0"/>
              </a:spcBef>
              <a:spcAft>
                <a:spcPts val="0"/>
              </a:spcAft>
              <a:defRPr/>
            </a:pPr>
            <a:endParaRPr lang="en-US" dirty="0">
              <a:solidFill>
                <a:schemeClr val="lt1"/>
              </a:solidFill>
              <a:latin typeface="+mj-lt"/>
              <a:ea typeface="+mn-ea"/>
              <a:cs typeface="Arial" panose="020B0604020202020204" pitchFamily="34" charset="0"/>
            </a:endParaRPr>
          </a:p>
        </p:txBody>
      </p:sp>
      <p:sp>
        <p:nvSpPr>
          <p:cNvPr id="9" name="Line 17"/>
          <p:cNvSpPr>
            <a:spLocks noChangeShapeType="1"/>
          </p:cNvSpPr>
          <p:nvPr/>
        </p:nvSpPr>
        <p:spPr bwMode="auto">
          <a:xfrm flipV="1">
            <a:off x="1003300" y="1031875"/>
            <a:ext cx="8902700" cy="0"/>
          </a:xfrm>
          <a:prstGeom prst="line">
            <a:avLst/>
          </a:prstGeom>
          <a:noFill/>
          <a:ln w="38100">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 name="Line 17"/>
          <p:cNvSpPr>
            <a:spLocks noChangeShapeType="1"/>
          </p:cNvSpPr>
          <p:nvPr/>
        </p:nvSpPr>
        <p:spPr bwMode="auto">
          <a:xfrm flipV="1">
            <a:off x="1003300" y="1082675"/>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pic>
        <p:nvPicPr>
          <p:cNvPr id="11" name="Picture 2" descr="C:\Users\260869\AppData\Local\Temp\notes96D76D\ICD New Logo.JPG"/>
          <p:cNvPicPr>
            <a:picLocks noChangeAspect="1" noChangeArrowheads="1"/>
          </p:cNvPicPr>
          <p:nvPr userDrawn="1"/>
        </p:nvPicPr>
        <p:blipFill>
          <a:blip r:embed="rId2">
            <a:extLst>
              <a:ext uri="{28A0092B-C50C-407E-A947-70E740481C1C}">
                <a14:useLocalDpi xmlns:a14="http://schemas.microsoft.com/office/drawing/2010/main" val="0"/>
              </a:ext>
            </a:extLst>
          </a:blip>
          <a:srcRect r="2202" b="1248"/>
          <a:stretch>
            <a:fillRect/>
          </a:stretch>
        </p:blipFill>
        <p:spPr bwMode="auto">
          <a:xfrm>
            <a:off x="169863" y="6272213"/>
            <a:ext cx="4476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03300" y="274638"/>
            <a:ext cx="8902700" cy="807536"/>
          </a:xfrm>
          <a:prstGeom prst="rect">
            <a:avLst/>
          </a:prstGeom>
        </p:spPr>
        <p:txBody>
          <a:bodyPr anchor="ctr">
            <a:normAutofit/>
          </a:bodyPr>
          <a:lstStyle>
            <a:lvl1pPr algn="l">
              <a:defRPr sz="2000" b="1">
                <a:solidFill>
                  <a:srgbClr val="1B5F2E"/>
                </a:solidFill>
                <a:latin typeface="+mj-lt"/>
                <a:cs typeface="Arial" panose="020B0604020202020204" pitchFamily="34" charset="0"/>
              </a:defRPr>
            </a:lvl1pPr>
          </a:lstStyle>
          <a:p>
            <a:r>
              <a:rPr lang="en-US" dirty="0" smtClean="0"/>
              <a:t>Click to edit Master title style</a:t>
            </a:r>
            <a:endParaRPr lang="en-US" dirty="0"/>
          </a:p>
        </p:txBody>
      </p:sp>
      <p:sp>
        <p:nvSpPr>
          <p:cNvPr id="17" name="Content Placeholder 21"/>
          <p:cNvSpPr>
            <a:spLocks noGrp="1"/>
          </p:cNvSpPr>
          <p:nvPr>
            <p:ph sz="quarter" idx="14"/>
          </p:nvPr>
        </p:nvSpPr>
        <p:spPr>
          <a:xfrm>
            <a:off x="5745163" y="1155700"/>
            <a:ext cx="41148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8" name="Content Placeholder 21"/>
          <p:cNvSpPr>
            <a:spLocks noGrp="1"/>
          </p:cNvSpPr>
          <p:nvPr>
            <p:ph sz="quarter" idx="15"/>
          </p:nvPr>
        </p:nvSpPr>
        <p:spPr>
          <a:xfrm>
            <a:off x="1003300" y="1155700"/>
            <a:ext cx="41148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2" name="Content Placeholder 14"/>
          <p:cNvSpPr>
            <a:spLocks noGrp="1"/>
          </p:cNvSpPr>
          <p:nvPr>
            <p:ph sz="quarter" idx="18"/>
          </p:nvPr>
        </p:nvSpPr>
        <p:spPr>
          <a:xfrm>
            <a:off x="1011238" y="1539875"/>
            <a:ext cx="4106862" cy="4684713"/>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4"/>
          <p:cNvSpPr>
            <a:spLocks noGrp="1"/>
          </p:cNvSpPr>
          <p:nvPr>
            <p:ph sz="quarter" idx="19"/>
          </p:nvPr>
        </p:nvSpPr>
        <p:spPr>
          <a:xfrm>
            <a:off x="5745163" y="1539748"/>
            <a:ext cx="4106862" cy="4684713"/>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Footer Placeholder 3"/>
          <p:cNvSpPr>
            <a:spLocks noGrp="1"/>
          </p:cNvSpPr>
          <p:nvPr>
            <p:ph type="ftr" sz="quarter" idx="20"/>
          </p:nvPr>
        </p:nvSpPr>
        <p:spPr/>
        <p:txBody>
          <a:bodyPr/>
          <a:lstStyle>
            <a:lvl1pPr>
              <a:defRPr>
                <a:latin typeface="+mj-lt"/>
                <a:cs typeface="Arial" panose="020B0604020202020204" pitchFamily="34" charset="0"/>
              </a:defRPr>
            </a:lvl1pPr>
          </a:lstStyle>
          <a:p>
            <a:pPr>
              <a:defRPr/>
            </a:pPr>
            <a:endParaRPr lang="en-US" dirty="0"/>
          </a:p>
        </p:txBody>
      </p:sp>
      <p:sp>
        <p:nvSpPr>
          <p:cNvPr id="15" name="Slide Number Placeholder 4"/>
          <p:cNvSpPr>
            <a:spLocks noGrp="1"/>
          </p:cNvSpPr>
          <p:nvPr>
            <p:ph type="sldNum" sz="quarter" idx="21"/>
          </p:nvPr>
        </p:nvSpPr>
        <p:spPr/>
        <p:txBody>
          <a:bodyPr/>
          <a:lstStyle>
            <a:lvl1pPr>
              <a:defRPr>
                <a:latin typeface="Calibri" panose="020F0502020204030204" pitchFamily="34" charset="0"/>
              </a:defRPr>
            </a:lvl1pPr>
          </a:lstStyle>
          <a:p>
            <a:pPr>
              <a:defRPr/>
            </a:pPr>
            <a:fld id="{D0DE3744-2311-4FAB-BEC7-001E70ACA358}" type="slidenum">
              <a:rPr lang="en-US" altLang="en-US"/>
              <a:pPr>
                <a:defRPr/>
              </a:pPr>
              <a:t>‹#›</a:t>
            </a:fld>
            <a:endParaRPr lang="en-US" altLang="en-US" dirty="0"/>
          </a:p>
        </p:txBody>
      </p:sp>
      <p:pic>
        <p:nvPicPr>
          <p:cNvPr id="1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384533" y="38100"/>
            <a:ext cx="1461655"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7815111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K 10">
    <p:spTree>
      <p:nvGrpSpPr>
        <p:cNvPr id="1" name=""/>
        <p:cNvGrpSpPr/>
        <p:nvPr/>
      </p:nvGrpSpPr>
      <p:grpSpPr>
        <a:xfrm>
          <a:off x="0" y="0"/>
          <a:ext cx="0" cy="0"/>
          <a:chOff x="0" y="0"/>
          <a:chExt cx="0" cy="0"/>
        </a:xfrm>
      </p:grpSpPr>
      <p:sp>
        <p:nvSpPr>
          <p:cNvPr id="11" name="Line 17"/>
          <p:cNvSpPr>
            <a:spLocks noChangeShapeType="1"/>
          </p:cNvSpPr>
          <p:nvPr/>
        </p:nvSpPr>
        <p:spPr bwMode="auto">
          <a:xfrm flipV="1">
            <a:off x="1003300" y="6400800"/>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5" name="Rectangle 14"/>
          <p:cNvSpPr>
            <a:spLocks noChangeArrowheads="1"/>
          </p:cNvSpPr>
          <p:nvPr/>
        </p:nvSpPr>
        <p:spPr bwMode="auto">
          <a:xfrm>
            <a:off x="1003300" y="6257925"/>
            <a:ext cx="3948113" cy="142875"/>
          </a:xfrm>
          <a:prstGeom prst="rect">
            <a:avLst/>
          </a:prstGeom>
          <a:solidFill>
            <a:srgbClr val="1B5F2E"/>
          </a:solidFill>
          <a:ln w="9525">
            <a:solidFill>
              <a:srgbClr val="1B5F2E"/>
            </a:solidFill>
            <a:miter lim="800000"/>
            <a:headEnd/>
            <a:tailEnd/>
          </a:ln>
          <a:effectLst>
            <a:outerShdw blurRad="63500" dist="23000" dir="5400000" rotWithShape="0">
              <a:srgbClr val="000000">
                <a:alpha val="34999"/>
              </a:srgbClr>
            </a:outerShdw>
          </a:effectLst>
        </p:spPr>
        <p:txBody>
          <a:bodyPr anchor="ctr"/>
          <a:lstStyle/>
          <a:p>
            <a:pPr algn="ctr" eaLnBrk="1" fontAlgn="auto" hangingPunct="1">
              <a:spcBef>
                <a:spcPts val="0"/>
              </a:spcBef>
              <a:spcAft>
                <a:spcPts val="0"/>
              </a:spcAft>
              <a:defRPr/>
            </a:pPr>
            <a:endParaRPr lang="en-US" dirty="0">
              <a:solidFill>
                <a:schemeClr val="lt1"/>
              </a:solidFill>
              <a:latin typeface="+mj-lt"/>
              <a:ea typeface="+mn-ea"/>
              <a:cs typeface="Arial" panose="020B0604020202020204" pitchFamily="34" charset="0"/>
            </a:endParaRPr>
          </a:p>
        </p:txBody>
      </p:sp>
      <p:sp>
        <p:nvSpPr>
          <p:cNvPr id="21" name="Line 17"/>
          <p:cNvSpPr>
            <a:spLocks noChangeShapeType="1"/>
          </p:cNvSpPr>
          <p:nvPr/>
        </p:nvSpPr>
        <p:spPr bwMode="auto">
          <a:xfrm flipV="1">
            <a:off x="1003300" y="1031875"/>
            <a:ext cx="8902700" cy="0"/>
          </a:xfrm>
          <a:prstGeom prst="line">
            <a:avLst/>
          </a:prstGeom>
          <a:noFill/>
          <a:ln w="38100">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2" name="Line 17"/>
          <p:cNvSpPr>
            <a:spLocks noChangeShapeType="1"/>
          </p:cNvSpPr>
          <p:nvPr/>
        </p:nvSpPr>
        <p:spPr bwMode="auto">
          <a:xfrm flipV="1">
            <a:off x="1003300" y="1082675"/>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pic>
        <p:nvPicPr>
          <p:cNvPr id="23" name="Picture 2" descr="C:\Users\260869\AppData\Local\Temp\notes96D76D\ICD New Logo.JPG"/>
          <p:cNvPicPr>
            <a:picLocks noChangeAspect="1" noChangeArrowheads="1"/>
          </p:cNvPicPr>
          <p:nvPr userDrawn="1"/>
        </p:nvPicPr>
        <p:blipFill>
          <a:blip r:embed="rId2">
            <a:extLst>
              <a:ext uri="{28A0092B-C50C-407E-A947-70E740481C1C}">
                <a14:useLocalDpi xmlns:a14="http://schemas.microsoft.com/office/drawing/2010/main" val="0"/>
              </a:ext>
            </a:extLst>
          </a:blip>
          <a:srcRect r="2202" b="1248"/>
          <a:stretch>
            <a:fillRect/>
          </a:stretch>
        </p:blipFill>
        <p:spPr bwMode="auto">
          <a:xfrm>
            <a:off x="169863" y="6272213"/>
            <a:ext cx="4476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03300" y="274638"/>
            <a:ext cx="8902700" cy="807536"/>
          </a:xfrm>
          <a:prstGeom prst="rect">
            <a:avLst/>
          </a:prstGeom>
        </p:spPr>
        <p:txBody>
          <a:bodyPr anchor="ctr">
            <a:normAutofit/>
          </a:bodyPr>
          <a:lstStyle>
            <a:lvl1pPr algn="l">
              <a:defRPr sz="2000" b="1">
                <a:solidFill>
                  <a:srgbClr val="1B5F2E"/>
                </a:solidFill>
                <a:latin typeface="+mj-lt"/>
                <a:cs typeface="Arial" panose="020B0604020202020204" pitchFamily="34" charset="0"/>
              </a:defRPr>
            </a:lvl1pPr>
          </a:lstStyle>
          <a:p>
            <a:r>
              <a:rPr lang="en-US" smtClean="0"/>
              <a:t>Click to edit Master title style</a:t>
            </a:r>
            <a:endParaRPr lang="en-US" dirty="0"/>
          </a:p>
        </p:txBody>
      </p:sp>
      <p:sp>
        <p:nvSpPr>
          <p:cNvPr id="17" name="Content Placeholder 21"/>
          <p:cNvSpPr>
            <a:spLocks noGrp="1"/>
          </p:cNvSpPr>
          <p:nvPr>
            <p:ph sz="quarter" idx="14"/>
          </p:nvPr>
        </p:nvSpPr>
        <p:spPr>
          <a:xfrm>
            <a:off x="5745163" y="1155700"/>
            <a:ext cx="41148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8" name="Content Placeholder 21"/>
          <p:cNvSpPr>
            <a:spLocks noGrp="1"/>
          </p:cNvSpPr>
          <p:nvPr>
            <p:ph sz="quarter" idx="15"/>
          </p:nvPr>
        </p:nvSpPr>
        <p:spPr>
          <a:xfrm>
            <a:off x="1003300" y="1155700"/>
            <a:ext cx="41148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2" name="Content Placeholder 21"/>
          <p:cNvSpPr>
            <a:spLocks noGrp="1"/>
          </p:cNvSpPr>
          <p:nvPr>
            <p:ph sz="quarter" idx="16"/>
          </p:nvPr>
        </p:nvSpPr>
        <p:spPr>
          <a:xfrm>
            <a:off x="5745163" y="2922479"/>
            <a:ext cx="41148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3" name="Content Placeholder 21"/>
          <p:cNvSpPr>
            <a:spLocks noGrp="1"/>
          </p:cNvSpPr>
          <p:nvPr>
            <p:ph sz="quarter" idx="17"/>
          </p:nvPr>
        </p:nvSpPr>
        <p:spPr>
          <a:xfrm>
            <a:off x="5745163" y="4689258"/>
            <a:ext cx="41148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4" name="Content Placeholder 14"/>
          <p:cNvSpPr>
            <a:spLocks noGrp="1"/>
          </p:cNvSpPr>
          <p:nvPr>
            <p:ph sz="quarter" idx="18"/>
          </p:nvPr>
        </p:nvSpPr>
        <p:spPr>
          <a:xfrm>
            <a:off x="1011238" y="1539874"/>
            <a:ext cx="4106862" cy="4684713"/>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14"/>
          <p:cNvSpPr>
            <a:spLocks noGrp="1"/>
          </p:cNvSpPr>
          <p:nvPr>
            <p:ph sz="quarter" idx="19"/>
          </p:nvPr>
        </p:nvSpPr>
        <p:spPr>
          <a:xfrm>
            <a:off x="5745163" y="1539875"/>
            <a:ext cx="4106862" cy="1284007"/>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9" name="Content Placeholder 14"/>
          <p:cNvSpPr>
            <a:spLocks noGrp="1"/>
          </p:cNvSpPr>
          <p:nvPr>
            <p:ph sz="quarter" idx="20"/>
          </p:nvPr>
        </p:nvSpPr>
        <p:spPr>
          <a:xfrm>
            <a:off x="5745163" y="3306526"/>
            <a:ext cx="4106862" cy="1278921"/>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Content Placeholder 14"/>
          <p:cNvSpPr>
            <a:spLocks noGrp="1"/>
          </p:cNvSpPr>
          <p:nvPr>
            <p:ph sz="quarter" idx="21"/>
          </p:nvPr>
        </p:nvSpPr>
        <p:spPr>
          <a:xfrm>
            <a:off x="5745163" y="5073306"/>
            <a:ext cx="4106862" cy="1280160"/>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Footer Placeholder 3"/>
          <p:cNvSpPr>
            <a:spLocks noGrp="1"/>
          </p:cNvSpPr>
          <p:nvPr>
            <p:ph type="ftr" sz="quarter" idx="22"/>
          </p:nvPr>
        </p:nvSpPr>
        <p:spPr/>
        <p:txBody>
          <a:bodyPr/>
          <a:lstStyle>
            <a:lvl1pPr>
              <a:defRPr>
                <a:latin typeface="+mj-lt"/>
                <a:cs typeface="Arial" panose="020B0604020202020204" pitchFamily="34" charset="0"/>
              </a:defRPr>
            </a:lvl1pPr>
          </a:lstStyle>
          <a:p>
            <a:pPr>
              <a:defRPr/>
            </a:pPr>
            <a:endParaRPr lang="en-US" dirty="0"/>
          </a:p>
        </p:txBody>
      </p:sp>
      <p:sp>
        <p:nvSpPr>
          <p:cNvPr id="25" name="Slide Number Placeholder 4"/>
          <p:cNvSpPr>
            <a:spLocks noGrp="1"/>
          </p:cNvSpPr>
          <p:nvPr>
            <p:ph type="sldNum" sz="quarter" idx="23"/>
          </p:nvPr>
        </p:nvSpPr>
        <p:spPr/>
        <p:txBody>
          <a:bodyPr/>
          <a:lstStyle>
            <a:lvl1pPr>
              <a:defRPr>
                <a:latin typeface="Calibri" panose="020F0502020204030204" pitchFamily="34" charset="0"/>
              </a:defRPr>
            </a:lvl1pPr>
          </a:lstStyle>
          <a:p>
            <a:pPr>
              <a:defRPr/>
            </a:pPr>
            <a:fld id="{FDAAF091-4366-4AA0-82EF-960A9638B39F}" type="slidenum">
              <a:rPr lang="en-US" altLang="en-US"/>
              <a:pPr>
                <a:defRPr/>
              </a:pPr>
              <a:t>‹#›</a:t>
            </a:fld>
            <a:endParaRPr lang="en-US" altLang="en-US" dirty="0"/>
          </a:p>
        </p:txBody>
      </p:sp>
      <p:pic>
        <p:nvPicPr>
          <p:cNvPr id="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384533" y="38100"/>
            <a:ext cx="1461655"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3822958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K 11">
    <p:spTree>
      <p:nvGrpSpPr>
        <p:cNvPr id="1" name=""/>
        <p:cNvGrpSpPr/>
        <p:nvPr/>
      </p:nvGrpSpPr>
      <p:grpSpPr>
        <a:xfrm>
          <a:off x="0" y="0"/>
          <a:ext cx="0" cy="0"/>
          <a:chOff x="0" y="0"/>
          <a:chExt cx="0" cy="0"/>
        </a:xfrm>
      </p:grpSpPr>
      <p:sp>
        <p:nvSpPr>
          <p:cNvPr id="11" name="Line 17"/>
          <p:cNvSpPr>
            <a:spLocks noChangeShapeType="1"/>
          </p:cNvSpPr>
          <p:nvPr/>
        </p:nvSpPr>
        <p:spPr bwMode="auto">
          <a:xfrm flipV="1">
            <a:off x="1003300" y="6400800"/>
            <a:ext cx="8902700" cy="0"/>
          </a:xfrm>
          <a:prstGeom prst="line">
            <a:avLst/>
          </a:prstGeom>
          <a:noFill/>
          <a:ln w="3175">
            <a:solidFill>
              <a:schemeClr val="accent3">
                <a:lumMod val="50000"/>
              </a:schemeClr>
            </a:solidFill>
            <a:round/>
            <a:headEnd/>
            <a:tailEnd/>
          </a:ln>
          <a:effectLst/>
        </p:spPr>
        <p:txBody>
          <a:bodyPr wrap="none" anchor="ctr"/>
          <a:lstStyle/>
          <a:p>
            <a:pPr eaLnBrk="1" fontAlgn="auto" hangingPunct="1">
              <a:spcBef>
                <a:spcPts val="0"/>
              </a:spcBef>
              <a:spcAft>
                <a:spcPts val="0"/>
              </a:spcAft>
              <a:defRPr/>
            </a:pPr>
            <a:endParaRPr lang="en-US" dirty="0">
              <a:latin typeface="+mj-lt"/>
              <a:ea typeface="+mn-ea"/>
              <a:cs typeface="Arial" pitchFamily="34" charset="0"/>
            </a:endParaRPr>
          </a:p>
        </p:txBody>
      </p:sp>
      <p:sp>
        <p:nvSpPr>
          <p:cNvPr id="20" name="Rectangle 19"/>
          <p:cNvSpPr>
            <a:spLocks noChangeArrowheads="1"/>
          </p:cNvSpPr>
          <p:nvPr/>
        </p:nvSpPr>
        <p:spPr bwMode="auto">
          <a:xfrm>
            <a:off x="1003300" y="6257925"/>
            <a:ext cx="3948113" cy="142875"/>
          </a:xfrm>
          <a:prstGeom prst="rect">
            <a:avLst/>
          </a:prstGeom>
          <a:solidFill>
            <a:srgbClr val="1B5F2E"/>
          </a:solidFill>
          <a:ln w="9525">
            <a:solidFill>
              <a:srgbClr val="1B5F2E"/>
            </a:solidFill>
            <a:miter lim="800000"/>
            <a:headEnd/>
            <a:tailEnd/>
          </a:ln>
          <a:effectLst>
            <a:outerShdw blurRad="63500" dist="23000" dir="5400000" rotWithShape="0">
              <a:srgbClr val="000000">
                <a:alpha val="34999"/>
              </a:srgbClr>
            </a:outerShdw>
          </a:effectLst>
        </p:spPr>
        <p:txBody>
          <a:bodyPr anchor="ctr"/>
          <a:lstStyle/>
          <a:p>
            <a:pPr algn="ctr" eaLnBrk="1" fontAlgn="auto" hangingPunct="1">
              <a:spcBef>
                <a:spcPts val="0"/>
              </a:spcBef>
              <a:spcAft>
                <a:spcPts val="0"/>
              </a:spcAft>
              <a:defRPr/>
            </a:pPr>
            <a:endParaRPr lang="en-US" dirty="0">
              <a:solidFill>
                <a:schemeClr val="lt1"/>
              </a:solidFill>
              <a:latin typeface="+mj-lt"/>
              <a:ea typeface="+mn-ea"/>
              <a:cs typeface="Arial" panose="020B0604020202020204" pitchFamily="34" charset="0"/>
            </a:endParaRPr>
          </a:p>
        </p:txBody>
      </p:sp>
      <p:sp>
        <p:nvSpPr>
          <p:cNvPr id="21" name="Line 17"/>
          <p:cNvSpPr>
            <a:spLocks noChangeShapeType="1"/>
          </p:cNvSpPr>
          <p:nvPr/>
        </p:nvSpPr>
        <p:spPr bwMode="auto">
          <a:xfrm flipV="1">
            <a:off x="1003300" y="1031875"/>
            <a:ext cx="8902700" cy="0"/>
          </a:xfrm>
          <a:prstGeom prst="line">
            <a:avLst/>
          </a:prstGeom>
          <a:noFill/>
          <a:ln w="38100">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2" name="Line 17"/>
          <p:cNvSpPr>
            <a:spLocks noChangeShapeType="1"/>
          </p:cNvSpPr>
          <p:nvPr/>
        </p:nvSpPr>
        <p:spPr bwMode="auto">
          <a:xfrm flipV="1">
            <a:off x="1003300" y="1082675"/>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pic>
        <p:nvPicPr>
          <p:cNvPr id="23" name="Picture 2" descr="C:\Users\260869\AppData\Local\Temp\notes96D76D\ICD New Logo.JPG"/>
          <p:cNvPicPr>
            <a:picLocks noChangeAspect="1" noChangeArrowheads="1"/>
          </p:cNvPicPr>
          <p:nvPr userDrawn="1"/>
        </p:nvPicPr>
        <p:blipFill>
          <a:blip r:embed="rId2">
            <a:extLst>
              <a:ext uri="{28A0092B-C50C-407E-A947-70E740481C1C}">
                <a14:useLocalDpi xmlns:a14="http://schemas.microsoft.com/office/drawing/2010/main" val="0"/>
              </a:ext>
            </a:extLst>
          </a:blip>
          <a:srcRect r="2202" b="1248"/>
          <a:stretch>
            <a:fillRect/>
          </a:stretch>
        </p:blipFill>
        <p:spPr bwMode="auto">
          <a:xfrm>
            <a:off x="169863" y="6272213"/>
            <a:ext cx="4476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03300" y="274638"/>
            <a:ext cx="8902700" cy="807536"/>
          </a:xfrm>
          <a:prstGeom prst="rect">
            <a:avLst/>
          </a:prstGeom>
        </p:spPr>
        <p:txBody>
          <a:bodyPr anchor="ctr">
            <a:normAutofit/>
          </a:bodyPr>
          <a:lstStyle>
            <a:lvl1pPr algn="l">
              <a:defRPr sz="2000" b="1">
                <a:solidFill>
                  <a:srgbClr val="1B5F2E"/>
                </a:solidFill>
                <a:latin typeface="+mj-lt"/>
                <a:cs typeface="Arial" panose="020B0604020202020204" pitchFamily="34" charset="0"/>
              </a:defRPr>
            </a:lvl1pPr>
          </a:lstStyle>
          <a:p>
            <a:r>
              <a:rPr lang="en-US" smtClean="0"/>
              <a:t>Click to edit Master title style</a:t>
            </a:r>
            <a:endParaRPr lang="en-US" dirty="0"/>
          </a:p>
        </p:txBody>
      </p:sp>
      <p:sp>
        <p:nvSpPr>
          <p:cNvPr id="17" name="Content Placeholder 21"/>
          <p:cNvSpPr>
            <a:spLocks noGrp="1"/>
          </p:cNvSpPr>
          <p:nvPr>
            <p:ph sz="quarter" idx="14"/>
          </p:nvPr>
        </p:nvSpPr>
        <p:spPr>
          <a:xfrm>
            <a:off x="5745163" y="1155700"/>
            <a:ext cx="41148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8" name="Content Placeholder 21"/>
          <p:cNvSpPr>
            <a:spLocks noGrp="1"/>
          </p:cNvSpPr>
          <p:nvPr>
            <p:ph sz="quarter" idx="15"/>
          </p:nvPr>
        </p:nvSpPr>
        <p:spPr>
          <a:xfrm>
            <a:off x="1003300" y="1142253"/>
            <a:ext cx="41148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2" name="Content Placeholder 21"/>
          <p:cNvSpPr>
            <a:spLocks noGrp="1"/>
          </p:cNvSpPr>
          <p:nvPr>
            <p:ph sz="quarter" idx="16"/>
          </p:nvPr>
        </p:nvSpPr>
        <p:spPr>
          <a:xfrm>
            <a:off x="1003300" y="2801456"/>
            <a:ext cx="41148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3" name="Content Placeholder 21"/>
          <p:cNvSpPr>
            <a:spLocks noGrp="1"/>
          </p:cNvSpPr>
          <p:nvPr>
            <p:ph sz="quarter" idx="17"/>
          </p:nvPr>
        </p:nvSpPr>
        <p:spPr>
          <a:xfrm>
            <a:off x="1019176" y="4537575"/>
            <a:ext cx="41148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4" name="Content Placeholder 14"/>
          <p:cNvSpPr>
            <a:spLocks noGrp="1"/>
          </p:cNvSpPr>
          <p:nvPr>
            <p:ph sz="quarter" idx="18"/>
          </p:nvPr>
        </p:nvSpPr>
        <p:spPr>
          <a:xfrm>
            <a:off x="1011238" y="1539876"/>
            <a:ext cx="4106862" cy="1203324"/>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9"/>
          </p:nvPr>
        </p:nvSpPr>
        <p:spPr>
          <a:xfrm>
            <a:off x="5745163" y="1539748"/>
            <a:ext cx="4106862" cy="4684839"/>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14"/>
          <p:cNvSpPr>
            <a:spLocks noGrp="1"/>
          </p:cNvSpPr>
          <p:nvPr>
            <p:ph sz="quarter" idx="20"/>
          </p:nvPr>
        </p:nvSpPr>
        <p:spPr>
          <a:xfrm>
            <a:off x="1019176" y="3185504"/>
            <a:ext cx="4106862" cy="1280160"/>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9" name="Content Placeholder 14"/>
          <p:cNvSpPr>
            <a:spLocks noGrp="1"/>
          </p:cNvSpPr>
          <p:nvPr>
            <p:ph sz="quarter" idx="21"/>
          </p:nvPr>
        </p:nvSpPr>
        <p:spPr>
          <a:xfrm>
            <a:off x="1019176" y="4920222"/>
            <a:ext cx="4106862" cy="1280160"/>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Footer Placeholder 3"/>
          <p:cNvSpPr>
            <a:spLocks noGrp="1"/>
          </p:cNvSpPr>
          <p:nvPr>
            <p:ph type="ftr" sz="quarter" idx="22"/>
          </p:nvPr>
        </p:nvSpPr>
        <p:spPr/>
        <p:txBody>
          <a:bodyPr/>
          <a:lstStyle>
            <a:lvl1pPr>
              <a:defRPr>
                <a:latin typeface="+mj-lt"/>
                <a:cs typeface="Arial" panose="020B0604020202020204" pitchFamily="34" charset="0"/>
              </a:defRPr>
            </a:lvl1pPr>
          </a:lstStyle>
          <a:p>
            <a:pPr>
              <a:defRPr/>
            </a:pPr>
            <a:endParaRPr lang="en-US" dirty="0"/>
          </a:p>
        </p:txBody>
      </p:sp>
      <p:sp>
        <p:nvSpPr>
          <p:cNvPr id="25" name="Slide Number Placeholder 4"/>
          <p:cNvSpPr>
            <a:spLocks noGrp="1"/>
          </p:cNvSpPr>
          <p:nvPr>
            <p:ph type="sldNum" sz="quarter" idx="23"/>
          </p:nvPr>
        </p:nvSpPr>
        <p:spPr/>
        <p:txBody>
          <a:bodyPr/>
          <a:lstStyle>
            <a:lvl1pPr>
              <a:defRPr>
                <a:latin typeface="Calibri" panose="020F0502020204030204" pitchFamily="34" charset="0"/>
              </a:defRPr>
            </a:lvl1pPr>
          </a:lstStyle>
          <a:p>
            <a:pPr>
              <a:defRPr/>
            </a:pPr>
            <a:fld id="{6B303B1B-8CCB-4F88-9B5D-0A6352D38C91}" type="slidenum">
              <a:rPr lang="en-US" altLang="en-US"/>
              <a:pPr>
                <a:defRPr/>
              </a:pPr>
              <a:t>‹#›</a:t>
            </a:fld>
            <a:endParaRPr lang="en-US" altLang="en-US" dirty="0"/>
          </a:p>
        </p:txBody>
      </p:sp>
      <p:pic>
        <p:nvPicPr>
          <p:cNvPr id="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384533" y="38100"/>
            <a:ext cx="1461655"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7245347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K 12">
    <p:spTree>
      <p:nvGrpSpPr>
        <p:cNvPr id="1" name=""/>
        <p:cNvGrpSpPr/>
        <p:nvPr/>
      </p:nvGrpSpPr>
      <p:grpSpPr>
        <a:xfrm>
          <a:off x="0" y="0"/>
          <a:ext cx="0" cy="0"/>
          <a:chOff x="0" y="0"/>
          <a:chExt cx="0" cy="0"/>
        </a:xfrm>
      </p:grpSpPr>
      <p:sp>
        <p:nvSpPr>
          <p:cNvPr id="11" name="Line 17"/>
          <p:cNvSpPr>
            <a:spLocks noChangeShapeType="1"/>
          </p:cNvSpPr>
          <p:nvPr/>
        </p:nvSpPr>
        <p:spPr bwMode="auto">
          <a:xfrm flipV="1">
            <a:off x="1003300" y="6400800"/>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2" name="Rectangle 11"/>
          <p:cNvSpPr>
            <a:spLocks noChangeArrowheads="1"/>
          </p:cNvSpPr>
          <p:nvPr/>
        </p:nvSpPr>
        <p:spPr bwMode="auto">
          <a:xfrm>
            <a:off x="1003300" y="6257925"/>
            <a:ext cx="3948113" cy="142875"/>
          </a:xfrm>
          <a:prstGeom prst="rect">
            <a:avLst/>
          </a:prstGeom>
          <a:solidFill>
            <a:srgbClr val="1B5F2E"/>
          </a:solidFill>
          <a:ln w="9525">
            <a:solidFill>
              <a:srgbClr val="1B5F2E"/>
            </a:solidFill>
            <a:miter lim="800000"/>
            <a:headEnd/>
            <a:tailEnd/>
          </a:ln>
          <a:effectLst>
            <a:outerShdw blurRad="63500" dist="23000" dir="5400000" rotWithShape="0">
              <a:srgbClr val="000000">
                <a:alpha val="34999"/>
              </a:srgbClr>
            </a:outerShdw>
          </a:effectLst>
        </p:spPr>
        <p:txBody>
          <a:bodyPr anchor="ctr"/>
          <a:lstStyle/>
          <a:p>
            <a:pPr algn="ctr" eaLnBrk="1" fontAlgn="auto" hangingPunct="1">
              <a:spcBef>
                <a:spcPts val="0"/>
              </a:spcBef>
              <a:spcAft>
                <a:spcPts val="0"/>
              </a:spcAft>
              <a:defRPr/>
            </a:pPr>
            <a:endParaRPr lang="en-US" dirty="0">
              <a:solidFill>
                <a:schemeClr val="lt1"/>
              </a:solidFill>
              <a:latin typeface="+mj-lt"/>
              <a:ea typeface="+mn-ea"/>
              <a:cs typeface="Arial" panose="020B0604020202020204" pitchFamily="34" charset="0"/>
            </a:endParaRPr>
          </a:p>
        </p:txBody>
      </p:sp>
      <p:sp>
        <p:nvSpPr>
          <p:cNvPr id="13" name="Line 17"/>
          <p:cNvSpPr>
            <a:spLocks noChangeShapeType="1"/>
          </p:cNvSpPr>
          <p:nvPr/>
        </p:nvSpPr>
        <p:spPr bwMode="auto">
          <a:xfrm flipV="1">
            <a:off x="1003300" y="1031875"/>
            <a:ext cx="8902700" cy="0"/>
          </a:xfrm>
          <a:prstGeom prst="line">
            <a:avLst/>
          </a:prstGeom>
          <a:noFill/>
          <a:ln w="38100">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6" name="Line 17"/>
          <p:cNvSpPr>
            <a:spLocks noChangeShapeType="1"/>
          </p:cNvSpPr>
          <p:nvPr/>
        </p:nvSpPr>
        <p:spPr bwMode="auto">
          <a:xfrm flipV="1">
            <a:off x="1003300" y="1082675"/>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pic>
        <p:nvPicPr>
          <p:cNvPr id="23" name="Picture 2" descr="C:\Users\260869\AppData\Local\Temp\notes96D76D\ICD New Logo.JPG"/>
          <p:cNvPicPr>
            <a:picLocks noChangeAspect="1" noChangeArrowheads="1"/>
          </p:cNvPicPr>
          <p:nvPr userDrawn="1"/>
        </p:nvPicPr>
        <p:blipFill>
          <a:blip r:embed="rId2">
            <a:extLst>
              <a:ext uri="{28A0092B-C50C-407E-A947-70E740481C1C}">
                <a14:useLocalDpi xmlns:a14="http://schemas.microsoft.com/office/drawing/2010/main" val="0"/>
              </a:ext>
            </a:extLst>
          </a:blip>
          <a:srcRect r="2202" b="1248"/>
          <a:stretch>
            <a:fillRect/>
          </a:stretch>
        </p:blipFill>
        <p:spPr bwMode="auto">
          <a:xfrm>
            <a:off x="169863" y="6272213"/>
            <a:ext cx="4476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03300" y="274638"/>
            <a:ext cx="8902700" cy="807536"/>
          </a:xfrm>
          <a:prstGeom prst="rect">
            <a:avLst/>
          </a:prstGeom>
        </p:spPr>
        <p:txBody>
          <a:bodyPr anchor="ctr">
            <a:normAutofit/>
          </a:bodyPr>
          <a:lstStyle>
            <a:lvl1pPr algn="l">
              <a:defRPr sz="2000" b="1">
                <a:solidFill>
                  <a:srgbClr val="1B5F2E"/>
                </a:solidFill>
                <a:latin typeface="+mj-lt"/>
                <a:cs typeface="Arial" panose="020B0604020202020204" pitchFamily="34" charset="0"/>
              </a:defRPr>
            </a:lvl1pPr>
          </a:lstStyle>
          <a:p>
            <a:r>
              <a:rPr lang="en-US" smtClean="0"/>
              <a:t>Click to edit Master title style</a:t>
            </a:r>
            <a:endParaRPr lang="en-US" dirty="0"/>
          </a:p>
        </p:txBody>
      </p:sp>
      <p:sp>
        <p:nvSpPr>
          <p:cNvPr id="15" name="Content Placeholder 21"/>
          <p:cNvSpPr>
            <a:spLocks noGrp="1"/>
          </p:cNvSpPr>
          <p:nvPr>
            <p:ph sz="quarter" idx="16"/>
          </p:nvPr>
        </p:nvSpPr>
        <p:spPr>
          <a:xfrm>
            <a:off x="1003299" y="3746627"/>
            <a:ext cx="283464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7" name="Content Placeholder 21"/>
          <p:cNvSpPr>
            <a:spLocks noGrp="1"/>
          </p:cNvSpPr>
          <p:nvPr>
            <p:ph sz="quarter" idx="18"/>
          </p:nvPr>
        </p:nvSpPr>
        <p:spPr>
          <a:xfrm>
            <a:off x="4014311" y="3746627"/>
            <a:ext cx="283464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8" name="Content Placeholder 21"/>
          <p:cNvSpPr>
            <a:spLocks noGrp="1"/>
          </p:cNvSpPr>
          <p:nvPr>
            <p:ph sz="quarter" idx="19"/>
          </p:nvPr>
        </p:nvSpPr>
        <p:spPr>
          <a:xfrm>
            <a:off x="7025323" y="3746627"/>
            <a:ext cx="283464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20" name="Content Placeholder 21"/>
          <p:cNvSpPr>
            <a:spLocks noGrp="1"/>
          </p:cNvSpPr>
          <p:nvPr>
            <p:ph sz="quarter" idx="15"/>
          </p:nvPr>
        </p:nvSpPr>
        <p:spPr>
          <a:xfrm>
            <a:off x="1003299" y="1155700"/>
            <a:ext cx="8856663"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dirty="0" smtClean="0"/>
              <a:t>Click to edit Master text styles</a:t>
            </a:r>
          </a:p>
        </p:txBody>
      </p:sp>
      <p:sp>
        <p:nvSpPr>
          <p:cNvPr id="14" name="Content Placeholder 14"/>
          <p:cNvSpPr>
            <a:spLocks noGrp="1"/>
          </p:cNvSpPr>
          <p:nvPr>
            <p:ph sz="quarter" idx="20"/>
          </p:nvPr>
        </p:nvSpPr>
        <p:spPr>
          <a:xfrm>
            <a:off x="1011238" y="1539875"/>
            <a:ext cx="8848724" cy="2144713"/>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9" name="Content Placeholder 14"/>
          <p:cNvSpPr>
            <a:spLocks noGrp="1"/>
          </p:cNvSpPr>
          <p:nvPr>
            <p:ph sz="quarter" idx="21"/>
          </p:nvPr>
        </p:nvSpPr>
        <p:spPr>
          <a:xfrm>
            <a:off x="1003299" y="4130675"/>
            <a:ext cx="2834640" cy="2093913"/>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1" name="Content Placeholder 14"/>
          <p:cNvSpPr>
            <a:spLocks noGrp="1"/>
          </p:cNvSpPr>
          <p:nvPr>
            <p:ph sz="quarter" idx="22"/>
          </p:nvPr>
        </p:nvSpPr>
        <p:spPr>
          <a:xfrm>
            <a:off x="4014311" y="4130675"/>
            <a:ext cx="2834640" cy="2093913"/>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2" name="Content Placeholder 14"/>
          <p:cNvSpPr>
            <a:spLocks noGrp="1"/>
          </p:cNvSpPr>
          <p:nvPr>
            <p:ph sz="quarter" idx="23"/>
          </p:nvPr>
        </p:nvSpPr>
        <p:spPr>
          <a:xfrm>
            <a:off x="7025323" y="4130675"/>
            <a:ext cx="2834640" cy="2093913"/>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Footer Placeholder 3"/>
          <p:cNvSpPr>
            <a:spLocks noGrp="1"/>
          </p:cNvSpPr>
          <p:nvPr>
            <p:ph type="ftr" sz="quarter" idx="24"/>
          </p:nvPr>
        </p:nvSpPr>
        <p:spPr/>
        <p:txBody>
          <a:bodyPr/>
          <a:lstStyle>
            <a:lvl1pPr>
              <a:defRPr>
                <a:latin typeface="+mj-lt"/>
                <a:cs typeface="Arial" panose="020B0604020202020204" pitchFamily="34" charset="0"/>
              </a:defRPr>
            </a:lvl1pPr>
          </a:lstStyle>
          <a:p>
            <a:pPr>
              <a:defRPr/>
            </a:pPr>
            <a:endParaRPr lang="en-US" dirty="0"/>
          </a:p>
        </p:txBody>
      </p:sp>
      <p:sp>
        <p:nvSpPr>
          <p:cNvPr id="25" name="Slide Number Placeholder 4"/>
          <p:cNvSpPr>
            <a:spLocks noGrp="1"/>
          </p:cNvSpPr>
          <p:nvPr>
            <p:ph type="sldNum" sz="quarter" idx="25"/>
          </p:nvPr>
        </p:nvSpPr>
        <p:spPr/>
        <p:txBody>
          <a:bodyPr/>
          <a:lstStyle>
            <a:lvl1pPr>
              <a:defRPr>
                <a:latin typeface="Calibri" panose="020F0502020204030204" pitchFamily="34" charset="0"/>
              </a:defRPr>
            </a:lvl1pPr>
          </a:lstStyle>
          <a:p>
            <a:pPr>
              <a:defRPr/>
            </a:pPr>
            <a:fld id="{198F34AB-6325-468C-90DB-E999AC173C94}" type="slidenum">
              <a:rPr lang="en-US" altLang="en-US"/>
              <a:pPr>
                <a:defRPr/>
              </a:pPr>
              <a:t>‹#›</a:t>
            </a:fld>
            <a:endParaRPr lang="en-US" altLang="en-US" dirty="0"/>
          </a:p>
        </p:txBody>
      </p:sp>
      <p:pic>
        <p:nvPicPr>
          <p:cNvPr id="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384533" y="38100"/>
            <a:ext cx="1461655"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4091928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Line 17"/>
          <p:cNvSpPr>
            <a:spLocks noChangeShapeType="1"/>
          </p:cNvSpPr>
          <p:nvPr/>
        </p:nvSpPr>
        <p:spPr bwMode="auto">
          <a:xfrm flipV="1">
            <a:off x="617538" y="6400800"/>
            <a:ext cx="9016792"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6" name="Line 17"/>
          <p:cNvSpPr>
            <a:spLocks noChangeShapeType="1"/>
          </p:cNvSpPr>
          <p:nvPr/>
        </p:nvSpPr>
        <p:spPr bwMode="auto">
          <a:xfrm flipV="1">
            <a:off x="357809" y="1031875"/>
            <a:ext cx="9276521" cy="0"/>
          </a:xfrm>
          <a:prstGeom prst="line">
            <a:avLst/>
          </a:prstGeom>
          <a:noFill/>
          <a:ln w="38100">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 name="Title 1"/>
          <p:cNvSpPr>
            <a:spLocks noGrp="1"/>
          </p:cNvSpPr>
          <p:nvPr>
            <p:ph type="title"/>
          </p:nvPr>
        </p:nvSpPr>
        <p:spPr>
          <a:xfrm>
            <a:off x="357809" y="210240"/>
            <a:ext cx="9276521" cy="663217"/>
          </a:xfrm>
          <a:prstGeom prst="rect">
            <a:avLst/>
          </a:prstGeom>
        </p:spPr>
        <p:txBody>
          <a:bodyPr anchor="ctr">
            <a:normAutofit/>
          </a:bodyPr>
          <a:lstStyle>
            <a:lvl1pPr algn="l">
              <a:defRPr sz="2000" b="1">
                <a:solidFill>
                  <a:srgbClr val="1B5F2E"/>
                </a:solidFill>
                <a:latin typeface="+mj-lt"/>
                <a:cs typeface="Arial" panose="020B0604020202020204" pitchFamily="34" charset="0"/>
              </a:defRPr>
            </a:lvl1pPr>
          </a:lstStyle>
          <a:p>
            <a:r>
              <a:rPr lang="en-US" dirty="0" smtClean="0"/>
              <a:t>Click to edit Master title style</a:t>
            </a:r>
            <a:endParaRPr lang="en-US" dirty="0"/>
          </a:p>
        </p:txBody>
      </p:sp>
      <p:sp>
        <p:nvSpPr>
          <p:cNvPr id="12" name="Content Placeholder 14"/>
          <p:cNvSpPr>
            <a:spLocks noGrp="1"/>
          </p:cNvSpPr>
          <p:nvPr>
            <p:ph sz="quarter" idx="21"/>
          </p:nvPr>
        </p:nvSpPr>
        <p:spPr>
          <a:xfrm>
            <a:off x="357810" y="1157288"/>
            <a:ext cx="9276520" cy="5001465"/>
          </a:xfrm>
          <a:prstGeom prst="rect">
            <a:avLst/>
          </a:prstGeom>
          <a:ln>
            <a:no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Footer Placeholder 3"/>
          <p:cNvSpPr>
            <a:spLocks noGrp="1"/>
          </p:cNvSpPr>
          <p:nvPr>
            <p:ph type="ftr" sz="quarter" idx="22"/>
          </p:nvPr>
        </p:nvSpPr>
        <p:spPr>
          <a:xfrm>
            <a:off x="6765925" y="6491288"/>
            <a:ext cx="3136900" cy="365125"/>
          </a:xfrm>
        </p:spPr>
        <p:txBody>
          <a:bodyPr/>
          <a:lstStyle>
            <a:lvl1pPr algn="r">
              <a:defRPr>
                <a:latin typeface="+mj-lt"/>
                <a:cs typeface="Arial" panose="020B0604020202020204" pitchFamily="34" charset="0"/>
              </a:defRPr>
            </a:lvl1pPr>
          </a:lstStyle>
          <a:p>
            <a:pPr>
              <a:defRPr/>
            </a:pPr>
            <a:endParaRPr lang="en-US" dirty="0"/>
          </a:p>
        </p:txBody>
      </p:sp>
      <p:pic>
        <p:nvPicPr>
          <p:cNvPr id="11" name="Picture 2" descr="C:\Users\260869\AppData\Local\Temp\notes96D76D\ICD New Logo.JPG"/>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69863" y="6272213"/>
            <a:ext cx="447675" cy="519112"/>
          </a:xfrm>
          <a:prstGeom prst="rect">
            <a:avLst/>
          </a:prstGeom>
          <a:noFill/>
          <a:ln w="9525">
            <a:noFill/>
            <a:miter lim="800000"/>
            <a:headEnd/>
            <a:tailEnd/>
          </a:ln>
        </p:spPr>
      </p:pic>
      <p:sp>
        <p:nvSpPr>
          <p:cNvPr id="10" name="Line 17"/>
          <p:cNvSpPr>
            <a:spLocks noChangeShapeType="1"/>
          </p:cNvSpPr>
          <p:nvPr userDrawn="1"/>
        </p:nvSpPr>
        <p:spPr bwMode="auto">
          <a:xfrm>
            <a:off x="629479" y="6397720"/>
            <a:ext cx="9004851" cy="3080"/>
          </a:xfrm>
          <a:prstGeom prst="line">
            <a:avLst/>
          </a:prstGeom>
          <a:noFill/>
          <a:ln w="38100">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Tree>
    <p:extLst>
      <p:ext uri="{BB962C8B-B14F-4D97-AF65-F5344CB8AC3E}">
        <p14:creationId xmlns:p14="http://schemas.microsoft.com/office/powerpoint/2010/main" val="191818412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4" name="Line 17"/>
          <p:cNvSpPr>
            <a:spLocks noChangeShapeType="1"/>
          </p:cNvSpPr>
          <p:nvPr/>
        </p:nvSpPr>
        <p:spPr bwMode="auto">
          <a:xfrm flipV="1">
            <a:off x="1003300" y="3621088"/>
            <a:ext cx="8902700" cy="0"/>
          </a:xfrm>
          <a:prstGeom prst="line">
            <a:avLst/>
          </a:prstGeom>
          <a:noFill/>
          <a:ln w="38100">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5" name="Line 17"/>
          <p:cNvSpPr>
            <a:spLocks noChangeShapeType="1"/>
          </p:cNvSpPr>
          <p:nvPr/>
        </p:nvSpPr>
        <p:spPr bwMode="auto">
          <a:xfrm flipV="1">
            <a:off x="1003300" y="3670300"/>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pic>
        <p:nvPicPr>
          <p:cNvPr id="6" name="Picture 2" descr="C:\Users\260869\AppData\Local\Temp\notes96D76D\ICD New Logo.JPG"/>
          <p:cNvPicPr>
            <a:picLocks noChangeAspect="1" noChangeArrowheads="1"/>
          </p:cNvPicPr>
          <p:nvPr userDrawn="1"/>
        </p:nvPicPr>
        <p:blipFill>
          <a:blip r:embed="rId2">
            <a:extLst>
              <a:ext uri="{28A0092B-C50C-407E-A947-70E740481C1C}">
                <a14:useLocalDpi xmlns:a14="http://schemas.microsoft.com/office/drawing/2010/main" val="0"/>
              </a:ext>
            </a:extLst>
          </a:blip>
          <a:srcRect r="2202" b="1248"/>
          <a:stretch>
            <a:fillRect/>
          </a:stretch>
        </p:blipFill>
        <p:spPr bwMode="auto">
          <a:xfrm>
            <a:off x="169863" y="6272213"/>
            <a:ext cx="4476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Placeholder 2"/>
          <p:cNvSpPr>
            <a:spLocks noGrp="1"/>
          </p:cNvSpPr>
          <p:nvPr>
            <p:ph type="body" idx="1"/>
          </p:nvPr>
        </p:nvSpPr>
        <p:spPr>
          <a:xfrm>
            <a:off x="1003300" y="2704051"/>
            <a:ext cx="7290378" cy="747310"/>
          </a:xfrm>
          <a:prstGeom prst="rect">
            <a:avLst/>
          </a:prstGeom>
        </p:spPr>
        <p:txBody>
          <a:bodyPr anchor="ctr">
            <a:normAutofit/>
          </a:bodyPr>
          <a:lstStyle>
            <a:lvl1pPr marL="0" indent="0">
              <a:buNone/>
              <a:defRPr sz="2400" b="1">
                <a:solidFill>
                  <a:srgbClr val="1B5F2E"/>
                </a:solidFill>
                <a:latin typeface="+mj-lt"/>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7" name="Footer Placeholder 4"/>
          <p:cNvSpPr>
            <a:spLocks noGrp="1"/>
          </p:cNvSpPr>
          <p:nvPr>
            <p:ph type="ftr" sz="quarter" idx="10"/>
          </p:nvPr>
        </p:nvSpPr>
        <p:spPr/>
        <p:txBody>
          <a:bodyPr/>
          <a:lstStyle>
            <a:lvl1pPr>
              <a:defRPr>
                <a:latin typeface="+mj-lt"/>
                <a:cs typeface="Arial" panose="020B0604020202020204" pitchFamily="34" charset="0"/>
              </a:defRPr>
            </a:lvl1pPr>
          </a:lstStyle>
          <a:p>
            <a:pPr>
              <a:defRPr/>
            </a:pPr>
            <a:endParaRPr lang="en-US" dirty="0"/>
          </a:p>
        </p:txBody>
      </p:sp>
      <p:sp>
        <p:nvSpPr>
          <p:cNvPr id="9" name="Slide Number Placeholder 4"/>
          <p:cNvSpPr>
            <a:spLocks noGrp="1"/>
          </p:cNvSpPr>
          <p:nvPr>
            <p:ph type="sldNum" sz="quarter" idx="23"/>
          </p:nvPr>
        </p:nvSpPr>
        <p:spPr>
          <a:xfrm>
            <a:off x="7599363" y="6491288"/>
            <a:ext cx="2311400" cy="365125"/>
          </a:xfrm>
        </p:spPr>
        <p:txBody>
          <a:bodyPr/>
          <a:lstStyle>
            <a:lvl1pPr>
              <a:defRPr>
                <a:latin typeface="Calibri" panose="020F0502020204030204" pitchFamily="34" charset="0"/>
              </a:defRPr>
            </a:lvl1pPr>
          </a:lstStyle>
          <a:p>
            <a:pPr>
              <a:defRPr/>
            </a:pPr>
            <a:fld id="{AD0D2274-1181-4534-9ED7-BC45BA32CBC5}" type="slidenum">
              <a:rPr lang="en-US" altLang="en-US"/>
              <a:pPr>
                <a:defRPr/>
              </a:pPr>
              <a:t>‹#›</a:t>
            </a:fld>
            <a:endParaRPr lang="en-US" altLang="en-US" dirty="0"/>
          </a:p>
        </p:txBody>
      </p:sp>
    </p:spTree>
    <p:extLst>
      <p:ext uri="{BB962C8B-B14F-4D97-AF65-F5344CB8AC3E}">
        <p14:creationId xmlns:p14="http://schemas.microsoft.com/office/powerpoint/2010/main" val="40834286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K 1">
    <p:spTree>
      <p:nvGrpSpPr>
        <p:cNvPr id="1" name=""/>
        <p:cNvGrpSpPr/>
        <p:nvPr/>
      </p:nvGrpSpPr>
      <p:grpSpPr>
        <a:xfrm>
          <a:off x="0" y="0"/>
          <a:ext cx="0" cy="0"/>
          <a:chOff x="0" y="0"/>
          <a:chExt cx="0" cy="0"/>
        </a:xfrm>
      </p:grpSpPr>
      <p:sp>
        <p:nvSpPr>
          <p:cNvPr id="11" name="Line 17"/>
          <p:cNvSpPr>
            <a:spLocks noChangeShapeType="1"/>
          </p:cNvSpPr>
          <p:nvPr userDrawn="1"/>
        </p:nvSpPr>
        <p:spPr bwMode="auto">
          <a:xfrm flipV="1">
            <a:off x="1003300" y="6400800"/>
            <a:ext cx="8902700" cy="0"/>
          </a:xfrm>
          <a:prstGeom prst="line">
            <a:avLst/>
          </a:prstGeom>
          <a:noFill/>
          <a:ln w="3175">
            <a:solidFill>
              <a:schemeClr val="accent3">
                <a:lumMod val="50000"/>
              </a:schemeClr>
            </a:solidFill>
            <a:round/>
            <a:headEnd/>
            <a:tailEnd/>
          </a:ln>
          <a:effectLst/>
        </p:spPr>
        <p:txBody>
          <a:bodyPr wrap="none" anchor="ctr"/>
          <a:lstStyle/>
          <a:p>
            <a:pPr eaLnBrk="1" fontAlgn="auto" hangingPunct="1">
              <a:spcBef>
                <a:spcPts val="0"/>
              </a:spcBef>
              <a:spcAft>
                <a:spcPts val="0"/>
              </a:spcAft>
              <a:defRPr/>
            </a:pPr>
            <a:endParaRPr lang="en-US" dirty="0">
              <a:latin typeface="+mj-lt"/>
              <a:ea typeface="+mn-ea"/>
              <a:cs typeface="Arial" pitchFamily="34" charset="0"/>
            </a:endParaRPr>
          </a:p>
        </p:txBody>
      </p:sp>
      <p:sp>
        <p:nvSpPr>
          <p:cNvPr id="12" name="Rectangle 11"/>
          <p:cNvSpPr>
            <a:spLocks noChangeArrowheads="1"/>
          </p:cNvSpPr>
          <p:nvPr userDrawn="1"/>
        </p:nvSpPr>
        <p:spPr bwMode="auto">
          <a:xfrm>
            <a:off x="1003300" y="6257925"/>
            <a:ext cx="3948113" cy="142875"/>
          </a:xfrm>
          <a:prstGeom prst="rect">
            <a:avLst/>
          </a:prstGeom>
          <a:solidFill>
            <a:srgbClr val="1B5F2E"/>
          </a:solidFill>
          <a:ln w="9525">
            <a:solidFill>
              <a:srgbClr val="4F6228"/>
            </a:solidFill>
            <a:miter lim="800000"/>
            <a:headEnd/>
            <a:tailEnd/>
          </a:ln>
          <a:effectLst>
            <a:outerShdw blurRad="63500" dist="23000" dir="5400000" rotWithShape="0">
              <a:srgbClr val="000000">
                <a:alpha val="34999"/>
              </a:srgbClr>
            </a:outerShdw>
          </a:effectLst>
        </p:spPr>
        <p:txBody>
          <a:bodyPr anchor="ctr"/>
          <a:lstStyle/>
          <a:p>
            <a:pPr algn="ctr" eaLnBrk="1" fontAlgn="auto" hangingPunct="1">
              <a:spcBef>
                <a:spcPts val="0"/>
              </a:spcBef>
              <a:spcAft>
                <a:spcPts val="0"/>
              </a:spcAft>
              <a:defRPr/>
            </a:pPr>
            <a:endParaRPr lang="en-US" dirty="0">
              <a:solidFill>
                <a:schemeClr val="lt1"/>
              </a:solidFill>
              <a:latin typeface="+mj-lt"/>
              <a:ea typeface="+mn-ea"/>
              <a:cs typeface="Arial" panose="020B0604020202020204" pitchFamily="34" charset="0"/>
            </a:endParaRPr>
          </a:p>
        </p:txBody>
      </p:sp>
      <p:sp>
        <p:nvSpPr>
          <p:cNvPr id="13" name="Line 17"/>
          <p:cNvSpPr>
            <a:spLocks noChangeShapeType="1"/>
          </p:cNvSpPr>
          <p:nvPr userDrawn="1"/>
        </p:nvSpPr>
        <p:spPr bwMode="auto">
          <a:xfrm flipV="1">
            <a:off x="1003300" y="1031875"/>
            <a:ext cx="8902700" cy="0"/>
          </a:xfrm>
          <a:prstGeom prst="line">
            <a:avLst/>
          </a:prstGeom>
          <a:noFill/>
          <a:ln w="38100">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4" name="Line 17"/>
          <p:cNvSpPr>
            <a:spLocks noChangeShapeType="1"/>
          </p:cNvSpPr>
          <p:nvPr userDrawn="1"/>
        </p:nvSpPr>
        <p:spPr bwMode="auto">
          <a:xfrm flipV="1">
            <a:off x="1003300" y="1082675"/>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pic>
        <p:nvPicPr>
          <p:cNvPr id="19" name="Picture 2" descr="C:\Users\260869\AppData\Local\Temp\notes96D76D\ICD New Logo.JPG"/>
          <p:cNvPicPr>
            <a:picLocks noChangeAspect="1" noChangeArrowheads="1"/>
          </p:cNvPicPr>
          <p:nvPr userDrawn="1"/>
        </p:nvPicPr>
        <p:blipFill>
          <a:blip r:embed="rId2">
            <a:extLst>
              <a:ext uri="{28A0092B-C50C-407E-A947-70E740481C1C}">
                <a14:useLocalDpi xmlns:a14="http://schemas.microsoft.com/office/drawing/2010/main" val="0"/>
              </a:ext>
            </a:extLst>
          </a:blip>
          <a:srcRect r="2202" b="1248"/>
          <a:stretch>
            <a:fillRect/>
          </a:stretch>
        </p:blipFill>
        <p:spPr bwMode="auto">
          <a:xfrm>
            <a:off x="169863" y="6272213"/>
            <a:ext cx="4476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a:spLocks noGrp="1"/>
          </p:cNvSpPr>
          <p:nvPr>
            <p:ph type="title"/>
          </p:nvPr>
        </p:nvSpPr>
        <p:spPr>
          <a:xfrm>
            <a:off x="1003300" y="274638"/>
            <a:ext cx="8902700" cy="807536"/>
          </a:xfrm>
          <a:prstGeom prst="rect">
            <a:avLst/>
          </a:prstGeom>
        </p:spPr>
        <p:txBody>
          <a:bodyPr anchor="ctr">
            <a:normAutofit/>
          </a:bodyPr>
          <a:lstStyle>
            <a:lvl1pPr algn="l">
              <a:defRPr sz="2000" b="1">
                <a:solidFill>
                  <a:srgbClr val="1B5F2E"/>
                </a:solidFill>
                <a:latin typeface="+mj-lt"/>
                <a:cs typeface="Arial" panose="020B0604020202020204" pitchFamily="34" charset="0"/>
              </a:defRPr>
            </a:lvl1pPr>
          </a:lstStyle>
          <a:p>
            <a:r>
              <a:rPr lang="en-US" smtClean="0"/>
              <a:t>Click to edit Master title style</a:t>
            </a:r>
            <a:endParaRPr lang="en-US" dirty="0"/>
          </a:p>
        </p:txBody>
      </p:sp>
      <p:sp>
        <p:nvSpPr>
          <p:cNvPr id="24" name="Content Placeholder 21"/>
          <p:cNvSpPr>
            <a:spLocks noGrp="1"/>
          </p:cNvSpPr>
          <p:nvPr>
            <p:ph sz="quarter" idx="14"/>
          </p:nvPr>
        </p:nvSpPr>
        <p:spPr>
          <a:xfrm>
            <a:off x="5745163" y="1155700"/>
            <a:ext cx="41148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25" name="Content Placeholder 21"/>
          <p:cNvSpPr>
            <a:spLocks noGrp="1"/>
          </p:cNvSpPr>
          <p:nvPr>
            <p:ph sz="quarter" idx="15"/>
          </p:nvPr>
        </p:nvSpPr>
        <p:spPr>
          <a:xfrm>
            <a:off x="1003300" y="1155700"/>
            <a:ext cx="41148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dirty="0" smtClean="0"/>
              <a:t>Click to edit Master text styles</a:t>
            </a:r>
          </a:p>
        </p:txBody>
      </p:sp>
      <p:sp>
        <p:nvSpPr>
          <p:cNvPr id="26" name="Content Placeholder 21"/>
          <p:cNvSpPr>
            <a:spLocks noGrp="1"/>
          </p:cNvSpPr>
          <p:nvPr>
            <p:ph sz="quarter" idx="16"/>
          </p:nvPr>
        </p:nvSpPr>
        <p:spPr>
          <a:xfrm>
            <a:off x="1003300" y="3746627"/>
            <a:ext cx="41148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dirty="0" smtClean="0"/>
              <a:t>Click to edit Master text styles</a:t>
            </a:r>
          </a:p>
        </p:txBody>
      </p:sp>
      <p:sp>
        <p:nvSpPr>
          <p:cNvPr id="27" name="Content Placeholder 21"/>
          <p:cNvSpPr>
            <a:spLocks noGrp="1"/>
          </p:cNvSpPr>
          <p:nvPr>
            <p:ph sz="quarter" idx="17"/>
          </p:nvPr>
        </p:nvSpPr>
        <p:spPr>
          <a:xfrm>
            <a:off x="5745163" y="3746627"/>
            <a:ext cx="41148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5" name="Content Placeholder 14"/>
          <p:cNvSpPr>
            <a:spLocks noGrp="1"/>
          </p:cNvSpPr>
          <p:nvPr>
            <p:ph sz="quarter" idx="18"/>
          </p:nvPr>
        </p:nvSpPr>
        <p:spPr>
          <a:xfrm>
            <a:off x="1011238" y="1539876"/>
            <a:ext cx="4106862" cy="2144712"/>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14"/>
          <p:cNvSpPr>
            <a:spLocks noGrp="1"/>
          </p:cNvSpPr>
          <p:nvPr>
            <p:ph sz="quarter" idx="19"/>
          </p:nvPr>
        </p:nvSpPr>
        <p:spPr>
          <a:xfrm>
            <a:off x="5745163" y="1539749"/>
            <a:ext cx="4106862" cy="2144839"/>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Content Placeholder 14"/>
          <p:cNvSpPr>
            <a:spLocks noGrp="1"/>
          </p:cNvSpPr>
          <p:nvPr>
            <p:ph sz="quarter" idx="20"/>
          </p:nvPr>
        </p:nvSpPr>
        <p:spPr>
          <a:xfrm>
            <a:off x="1003300" y="4130675"/>
            <a:ext cx="4106862" cy="2093913"/>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8" name="Content Placeholder 14"/>
          <p:cNvSpPr>
            <a:spLocks noGrp="1"/>
          </p:cNvSpPr>
          <p:nvPr>
            <p:ph sz="quarter" idx="21"/>
          </p:nvPr>
        </p:nvSpPr>
        <p:spPr>
          <a:xfrm>
            <a:off x="5745163" y="4130675"/>
            <a:ext cx="4106862" cy="2093913"/>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Footer Placeholder 3"/>
          <p:cNvSpPr>
            <a:spLocks noGrp="1"/>
          </p:cNvSpPr>
          <p:nvPr>
            <p:ph type="ftr" sz="quarter" idx="22"/>
          </p:nvPr>
        </p:nvSpPr>
        <p:spPr/>
        <p:txBody>
          <a:bodyPr/>
          <a:lstStyle>
            <a:lvl1pPr>
              <a:defRPr>
                <a:latin typeface="+mj-lt"/>
                <a:cs typeface="Arial" panose="020B0604020202020204" pitchFamily="34" charset="0"/>
              </a:defRPr>
            </a:lvl1pPr>
          </a:lstStyle>
          <a:p>
            <a:pPr>
              <a:defRPr/>
            </a:pPr>
            <a:endParaRPr lang="en-US" dirty="0"/>
          </a:p>
        </p:txBody>
      </p:sp>
      <p:sp>
        <p:nvSpPr>
          <p:cNvPr id="21" name="Slide Number Placeholder 4"/>
          <p:cNvSpPr>
            <a:spLocks noGrp="1"/>
          </p:cNvSpPr>
          <p:nvPr>
            <p:ph type="sldNum" sz="quarter" idx="23"/>
          </p:nvPr>
        </p:nvSpPr>
        <p:spPr/>
        <p:txBody>
          <a:bodyPr/>
          <a:lstStyle>
            <a:lvl1pPr>
              <a:defRPr>
                <a:latin typeface="Calibri" panose="020F0502020204030204" pitchFamily="34" charset="0"/>
              </a:defRPr>
            </a:lvl1pPr>
          </a:lstStyle>
          <a:p>
            <a:pPr>
              <a:defRPr/>
            </a:pPr>
            <a:fld id="{9079875B-B75E-499F-ACB1-22D76A2CCF3C}" type="slidenum">
              <a:rPr lang="en-US" altLang="en-US"/>
              <a:pPr>
                <a:defRPr/>
              </a:pPr>
              <a:t>‹#›</a:t>
            </a:fld>
            <a:endParaRPr lang="en-US" altLang="en-US" dirty="0"/>
          </a:p>
        </p:txBody>
      </p:sp>
    </p:spTree>
    <p:extLst>
      <p:ext uri="{BB962C8B-B14F-4D97-AF65-F5344CB8AC3E}">
        <p14:creationId xmlns:p14="http://schemas.microsoft.com/office/powerpoint/2010/main" val="344870080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K 2">
    <p:spTree>
      <p:nvGrpSpPr>
        <p:cNvPr id="1" name=""/>
        <p:cNvGrpSpPr/>
        <p:nvPr/>
      </p:nvGrpSpPr>
      <p:grpSpPr>
        <a:xfrm>
          <a:off x="0" y="0"/>
          <a:ext cx="0" cy="0"/>
          <a:chOff x="0" y="0"/>
          <a:chExt cx="0" cy="0"/>
        </a:xfrm>
      </p:grpSpPr>
      <p:sp>
        <p:nvSpPr>
          <p:cNvPr id="7" name="Line 17"/>
          <p:cNvSpPr>
            <a:spLocks noChangeShapeType="1"/>
          </p:cNvSpPr>
          <p:nvPr/>
        </p:nvSpPr>
        <p:spPr bwMode="auto">
          <a:xfrm flipV="1">
            <a:off x="1003300" y="6400800"/>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8" name="Rectangle 7"/>
          <p:cNvSpPr>
            <a:spLocks noChangeArrowheads="1"/>
          </p:cNvSpPr>
          <p:nvPr/>
        </p:nvSpPr>
        <p:spPr bwMode="auto">
          <a:xfrm>
            <a:off x="1003300" y="6257925"/>
            <a:ext cx="3948113" cy="142875"/>
          </a:xfrm>
          <a:prstGeom prst="rect">
            <a:avLst/>
          </a:prstGeom>
          <a:solidFill>
            <a:srgbClr val="1B5F2E"/>
          </a:solidFill>
          <a:ln w="9525">
            <a:solidFill>
              <a:srgbClr val="1B5F2E"/>
            </a:solidFill>
            <a:miter lim="800000"/>
            <a:headEnd/>
            <a:tailEnd/>
          </a:ln>
          <a:effectLst>
            <a:outerShdw blurRad="63500" dist="23000" dir="5400000" rotWithShape="0">
              <a:srgbClr val="000000">
                <a:alpha val="34999"/>
              </a:srgbClr>
            </a:outerShdw>
          </a:effectLst>
        </p:spPr>
        <p:txBody>
          <a:bodyPr anchor="ctr"/>
          <a:lstStyle/>
          <a:p>
            <a:pPr algn="ctr" eaLnBrk="1" fontAlgn="auto" hangingPunct="1">
              <a:spcBef>
                <a:spcPts val="0"/>
              </a:spcBef>
              <a:spcAft>
                <a:spcPts val="0"/>
              </a:spcAft>
              <a:defRPr/>
            </a:pPr>
            <a:endParaRPr lang="en-US" dirty="0">
              <a:solidFill>
                <a:schemeClr val="lt1"/>
              </a:solidFill>
              <a:latin typeface="+mj-lt"/>
              <a:ea typeface="+mn-ea"/>
              <a:cs typeface="Arial" panose="020B0604020202020204" pitchFamily="34" charset="0"/>
            </a:endParaRPr>
          </a:p>
        </p:txBody>
      </p:sp>
      <p:sp>
        <p:nvSpPr>
          <p:cNvPr id="9" name="Line 17"/>
          <p:cNvSpPr>
            <a:spLocks noChangeShapeType="1"/>
          </p:cNvSpPr>
          <p:nvPr/>
        </p:nvSpPr>
        <p:spPr bwMode="auto">
          <a:xfrm flipV="1">
            <a:off x="1003300" y="1031875"/>
            <a:ext cx="8902700" cy="0"/>
          </a:xfrm>
          <a:prstGeom prst="line">
            <a:avLst/>
          </a:prstGeom>
          <a:noFill/>
          <a:ln w="38100">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 name="Line 17"/>
          <p:cNvSpPr>
            <a:spLocks noChangeShapeType="1"/>
          </p:cNvSpPr>
          <p:nvPr/>
        </p:nvSpPr>
        <p:spPr bwMode="auto">
          <a:xfrm flipV="1">
            <a:off x="1003300" y="1082675"/>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pic>
        <p:nvPicPr>
          <p:cNvPr id="15" name="Picture 2" descr="C:\Users\260869\AppData\Local\Temp\notes96D76D\ICD New Logo.JPG"/>
          <p:cNvPicPr>
            <a:picLocks noChangeAspect="1" noChangeArrowheads="1"/>
          </p:cNvPicPr>
          <p:nvPr userDrawn="1"/>
        </p:nvPicPr>
        <p:blipFill>
          <a:blip r:embed="rId2">
            <a:extLst>
              <a:ext uri="{28A0092B-C50C-407E-A947-70E740481C1C}">
                <a14:useLocalDpi xmlns:a14="http://schemas.microsoft.com/office/drawing/2010/main" val="0"/>
              </a:ext>
            </a:extLst>
          </a:blip>
          <a:srcRect r="2202" b="1248"/>
          <a:stretch>
            <a:fillRect/>
          </a:stretch>
        </p:blipFill>
        <p:spPr bwMode="auto">
          <a:xfrm>
            <a:off x="169863" y="6272213"/>
            <a:ext cx="4476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03300" y="274638"/>
            <a:ext cx="8902700" cy="807536"/>
          </a:xfrm>
          <a:prstGeom prst="rect">
            <a:avLst/>
          </a:prstGeom>
        </p:spPr>
        <p:txBody>
          <a:bodyPr anchor="ctr">
            <a:normAutofit/>
          </a:bodyPr>
          <a:lstStyle>
            <a:lvl1pPr algn="l">
              <a:defRPr sz="2000" b="1">
                <a:solidFill>
                  <a:srgbClr val="1B5F2E"/>
                </a:solidFill>
                <a:latin typeface="+mj-lt"/>
                <a:cs typeface="Arial" panose="020B0604020202020204" pitchFamily="34" charset="0"/>
              </a:defRPr>
            </a:lvl1pPr>
          </a:lstStyle>
          <a:p>
            <a:r>
              <a:rPr lang="en-US" dirty="0" smtClean="0"/>
              <a:t>Click to edit Master title style</a:t>
            </a:r>
            <a:endParaRPr lang="en-US" dirty="0"/>
          </a:p>
        </p:txBody>
      </p:sp>
      <p:sp>
        <p:nvSpPr>
          <p:cNvPr id="11" name="Content Placeholder 21"/>
          <p:cNvSpPr>
            <a:spLocks noGrp="1"/>
          </p:cNvSpPr>
          <p:nvPr>
            <p:ph sz="quarter" idx="15"/>
          </p:nvPr>
        </p:nvSpPr>
        <p:spPr>
          <a:xfrm>
            <a:off x="1003299" y="1155700"/>
            <a:ext cx="8856663"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2" name="Content Placeholder 21"/>
          <p:cNvSpPr>
            <a:spLocks noGrp="1"/>
          </p:cNvSpPr>
          <p:nvPr>
            <p:ph sz="quarter" idx="16"/>
          </p:nvPr>
        </p:nvSpPr>
        <p:spPr>
          <a:xfrm>
            <a:off x="1003299" y="3746627"/>
            <a:ext cx="8856663"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3" name="Content Placeholder 14"/>
          <p:cNvSpPr>
            <a:spLocks noGrp="1"/>
          </p:cNvSpPr>
          <p:nvPr>
            <p:ph sz="quarter" idx="20"/>
          </p:nvPr>
        </p:nvSpPr>
        <p:spPr>
          <a:xfrm>
            <a:off x="1011238" y="1539875"/>
            <a:ext cx="8848724" cy="2144713"/>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4" name="Content Placeholder 14"/>
          <p:cNvSpPr>
            <a:spLocks noGrp="1"/>
          </p:cNvSpPr>
          <p:nvPr>
            <p:ph sz="quarter" idx="21"/>
          </p:nvPr>
        </p:nvSpPr>
        <p:spPr>
          <a:xfrm>
            <a:off x="1003299" y="4130675"/>
            <a:ext cx="8848724" cy="2093913"/>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Footer Placeholder 3"/>
          <p:cNvSpPr>
            <a:spLocks noGrp="1"/>
          </p:cNvSpPr>
          <p:nvPr>
            <p:ph type="ftr" sz="quarter" idx="22"/>
          </p:nvPr>
        </p:nvSpPr>
        <p:spPr/>
        <p:txBody>
          <a:bodyPr/>
          <a:lstStyle>
            <a:lvl1pPr>
              <a:defRPr>
                <a:latin typeface="+mj-lt"/>
                <a:cs typeface="Arial" panose="020B0604020202020204" pitchFamily="34" charset="0"/>
              </a:defRPr>
            </a:lvl1pPr>
          </a:lstStyle>
          <a:p>
            <a:pPr>
              <a:defRPr/>
            </a:pPr>
            <a:endParaRPr lang="en-US" dirty="0"/>
          </a:p>
        </p:txBody>
      </p:sp>
      <p:sp>
        <p:nvSpPr>
          <p:cNvPr id="17" name="Slide Number Placeholder 4"/>
          <p:cNvSpPr>
            <a:spLocks noGrp="1"/>
          </p:cNvSpPr>
          <p:nvPr>
            <p:ph type="sldNum" sz="quarter" idx="23"/>
          </p:nvPr>
        </p:nvSpPr>
        <p:spPr/>
        <p:txBody>
          <a:bodyPr/>
          <a:lstStyle>
            <a:lvl1pPr>
              <a:defRPr>
                <a:latin typeface="Calibri" panose="020F0502020204030204" pitchFamily="34" charset="0"/>
              </a:defRPr>
            </a:lvl1pPr>
          </a:lstStyle>
          <a:p>
            <a:pPr>
              <a:defRPr/>
            </a:pPr>
            <a:fld id="{F612D62A-D0D6-426C-8CFB-A5B408D1B191}" type="slidenum">
              <a:rPr lang="en-US" altLang="en-US"/>
              <a:pPr>
                <a:defRPr/>
              </a:pPr>
              <a:t>‹#›</a:t>
            </a:fld>
            <a:endParaRPr lang="en-US" altLang="en-US" dirty="0"/>
          </a:p>
        </p:txBody>
      </p:sp>
    </p:spTree>
    <p:extLst>
      <p:ext uri="{BB962C8B-B14F-4D97-AF65-F5344CB8AC3E}">
        <p14:creationId xmlns:p14="http://schemas.microsoft.com/office/powerpoint/2010/main" val="61217175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K 3">
    <p:spTree>
      <p:nvGrpSpPr>
        <p:cNvPr id="1" name=""/>
        <p:cNvGrpSpPr/>
        <p:nvPr/>
      </p:nvGrpSpPr>
      <p:grpSpPr>
        <a:xfrm>
          <a:off x="0" y="0"/>
          <a:ext cx="0" cy="0"/>
          <a:chOff x="0" y="0"/>
          <a:chExt cx="0" cy="0"/>
        </a:xfrm>
      </p:grpSpPr>
      <p:sp>
        <p:nvSpPr>
          <p:cNvPr id="9" name="Line 17"/>
          <p:cNvSpPr>
            <a:spLocks noChangeShapeType="1"/>
          </p:cNvSpPr>
          <p:nvPr/>
        </p:nvSpPr>
        <p:spPr bwMode="auto">
          <a:xfrm flipV="1">
            <a:off x="1003300" y="6400800"/>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 name="Rectangle 9"/>
          <p:cNvSpPr>
            <a:spLocks noChangeArrowheads="1"/>
          </p:cNvSpPr>
          <p:nvPr/>
        </p:nvSpPr>
        <p:spPr bwMode="auto">
          <a:xfrm>
            <a:off x="1003300" y="6257925"/>
            <a:ext cx="3948113" cy="142875"/>
          </a:xfrm>
          <a:prstGeom prst="rect">
            <a:avLst/>
          </a:prstGeom>
          <a:solidFill>
            <a:srgbClr val="1B5F2E"/>
          </a:solidFill>
          <a:ln w="9525">
            <a:solidFill>
              <a:srgbClr val="1B5F2E"/>
            </a:solidFill>
            <a:miter lim="800000"/>
            <a:headEnd/>
            <a:tailEnd/>
          </a:ln>
          <a:effectLst>
            <a:outerShdw blurRad="63500" dist="23000" dir="5400000" rotWithShape="0">
              <a:srgbClr val="000000">
                <a:alpha val="34999"/>
              </a:srgbClr>
            </a:outerShdw>
          </a:effectLst>
        </p:spPr>
        <p:txBody>
          <a:bodyPr anchor="ctr"/>
          <a:lstStyle/>
          <a:p>
            <a:pPr algn="ctr" eaLnBrk="1" fontAlgn="auto" hangingPunct="1">
              <a:spcBef>
                <a:spcPts val="0"/>
              </a:spcBef>
              <a:spcAft>
                <a:spcPts val="0"/>
              </a:spcAft>
              <a:defRPr/>
            </a:pPr>
            <a:endParaRPr lang="en-US" dirty="0">
              <a:solidFill>
                <a:schemeClr val="lt1"/>
              </a:solidFill>
              <a:latin typeface="+mj-lt"/>
              <a:ea typeface="+mn-ea"/>
              <a:cs typeface="Arial" panose="020B0604020202020204" pitchFamily="34" charset="0"/>
            </a:endParaRPr>
          </a:p>
        </p:txBody>
      </p:sp>
      <p:sp>
        <p:nvSpPr>
          <p:cNvPr id="11" name="Line 17"/>
          <p:cNvSpPr>
            <a:spLocks noChangeShapeType="1"/>
          </p:cNvSpPr>
          <p:nvPr/>
        </p:nvSpPr>
        <p:spPr bwMode="auto">
          <a:xfrm flipV="1">
            <a:off x="1003300" y="1031875"/>
            <a:ext cx="8902700" cy="0"/>
          </a:xfrm>
          <a:prstGeom prst="line">
            <a:avLst/>
          </a:prstGeom>
          <a:noFill/>
          <a:ln w="38100">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2" name="Line 17"/>
          <p:cNvSpPr>
            <a:spLocks noChangeShapeType="1"/>
          </p:cNvSpPr>
          <p:nvPr/>
        </p:nvSpPr>
        <p:spPr bwMode="auto">
          <a:xfrm flipV="1">
            <a:off x="1003300" y="1082675"/>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pic>
        <p:nvPicPr>
          <p:cNvPr id="19" name="Picture 2" descr="C:\Users\260869\AppData\Local\Temp\notes96D76D\ICD New Logo.JPG"/>
          <p:cNvPicPr>
            <a:picLocks noChangeAspect="1" noChangeArrowheads="1"/>
          </p:cNvPicPr>
          <p:nvPr userDrawn="1"/>
        </p:nvPicPr>
        <p:blipFill>
          <a:blip r:embed="rId2">
            <a:extLst>
              <a:ext uri="{28A0092B-C50C-407E-A947-70E740481C1C}">
                <a14:useLocalDpi xmlns:a14="http://schemas.microsoft.com/office/drawing/2010/main" val="0"/>
              </a:ext>
            </a:extLst>
          </a:blip>
          <a:srcRect r="2202" b="1248"/>
          <a:stretch>
            <a:fillRect/>
          </a:stretch>
        </p:blipFill>
        <p:spPr bwMode="auto">
          <a:xfrm>
            <a:off x="169863" y="6272213"/>
            <a:ext cx="4476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03300" y="274638"/>
            <a:ext cx="8902700" cy="807536"/>
          </a:xfrm>
          <a:prstGeom prst="rect">
            <a:avLst/>
          </a:prstGeom>
        </p:spPr>
        <p:txBody>
          <a:bodyPr anchor="ctr">
            <a:normAutofit/>
          </a:bodyPr>
          <a:lstStyle>
            <a:lvl1pPr algn="l">
              <a:defRPr sz="2000" b="1">
                <a:solidFill>
                  <a:srgbClr val="1B5F2E"/>
                </a:solidFill>
                <a:latin typeface="+mj-lt"/>
                <a:cs typeface="Arial" panose="020B0604020202020204" pitchFamily="34" charset="0"/>
              </a:defRPr>
            </a:lvl1pPr>
          </a:lstStyle>
          <a:p>
            <a:r>
              <a:rPr lang="en-US" dirty="0" smtClean="0"/>
              <a:t>Click to edit Master title style</a:t>
            </a:r>
            <a:endParaRPr lang="en-US" dirty="0"/>
          </a:p>
        </p:txBody>
      </p:sp>
      <p:sp>
        <p:nvSpPr>
          <p:cNvPr id="13" name="Content Placeholder 21"/>
          <p:cNvSpPr>
            <a:spLocks noGrp="1"/>
          </p:cNvSpPr>
          <p:nvPr>
            <p:ph sz="quarter" idx="14"/>
          </p:nvPr>
        </p:nvSpPr>
        <p:spPr>
          <a:xfrm>
            <a:off x="5745163" y="1155700"/>
            <a:ext cx="41148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4" name="Content Placeholder 21"/>
          <p:cNvSpPr>
            <a:spLocks noGrp="1"/>
          </p:cNvSpPr>
          <p:nvPr>
            <p:ph sz="quarter" idx="15"/>
          </p:nvPr>
        </p:nvSpPr>
        <p:spPr>
          <a:xfrm>
            <a:off x="1003300" y="1155700"/>
            <a:ext cx="41148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5" name="Content Placeholder 21"/>
          <p:cNvSpPr>
            <a:spLocks noGrp="1"/>
          </p:cNvSpPr>
          <p:nvPr>
            <p:ph sz="quarter" idx="16"/>
          </p:nvPr>
        </p:nvSpPr>
        <p:spPr>
          <a:xfrm>
            <a:off x="1003299" y="3746627"/>
            <a:ext cx="8856663"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6" name="Content Placeholder 14"/>
          <p:cNvSpPr>
            <a:spLocks noGrp="1"/>
          </p:cNvSpPr>
          <p:nvPr>
            <p:ph sz="quarter" idx="18"/>
          </p:nvPr>
        </p:nvSpPr>
        <p:spPr>
          <a:xfrm>
            <a:off x="1011238" y="1539875"/>
            <a:ext cx="4106862" cy="2144713"/>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Content Placeholder 14"/>
          <p:cNvSpPr>
            <a:spLocks noGrp="1"/>
          </p:cNvSpPr>
          <p:nvPr>
            <p:ph sz="quarter" idx="19"/>
          </p:nvPr>
        </p:nvSpPr>
        <p:spPr>
          <a:xfrm>
            <a:off x="5745163" y="1539749"/>
            <a:ext cx="4106862" cy="2144840"/>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Content Placeholder 14"/>
          <p:cNvSpPr>
            <a:spLocks noGrp="1"/>
          </p:cNvSpPr>
          <p:nvPr>
            <p:ph sz="quarter" idx="20"/>
          </p:nvPr>
        </p:nvSpPr>
        <p:spPr>
          <a:xfrm>
            <a:off x="1003299" y="4096123"/>
            <a:ext cx="8848724" cy="2128466"/>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Footer Placeholder 3"/>
          <p:cNvSpPr>
            <a:spLocks noGrp="1"/>
          </p:cNvSpPr>
          <p:nvPr>
            <p:ph type="ftr" sz="quarter" idx="21"/>
          </p:nvPr>
        </p:nvSpPr>
        <p:spPr/>
        <p:txBody>
          <a:bodyPr/>
          <a:lstStyle>
            <a:lvl1pPr>
              <a:defRPr>
                <a:latin typeface="+mj-lt"/>
                <a:cs typeface="Arial" panose="020B0604020202020204" pitchFamily="34" charset="0"/>
              </a:defRPr>
            </a:lvl1pPr>
          </a:lstStyle>
          <a:p>
            <a:pPr>
              <a:defRPr/>
            </a:pPr>
            <a:endParaRPr lang="en-US" dirty="0"/>
          </a:p>
        </p:txBody>
      </p:sp>
      <p:sp>
        <p:nvSpPr>
          <p:cNvPr id="21" name="Slide Number Placeholder 4"/>
          <p:cNvSpPr>
            <a:spLocks noGrp="1"/>
          </p:cNvSpPr>
          <p:nvPr>
            <p:ph type="sldNum" sz="quarter" idx="22"/>
          </p:nvPr>
        </p:nvSpPr>
        <p:spPr/>
        <p:txBody>
          <a:bodyPr/>
          <a:lstStyle>
            <a:lvl1pPr>
              <a:defRPr>
                <a:latin typeface="Calibri" panose="020F0502020204030204" pitchFamily="34" charset="0"/>
              </a:defRPr>
            </a:lvl1pPr>
          </a:lstStyle>
          <a:p>
            <a:pPr>
              <a:defRPr/>
            </a:pPr>
            <a:fld id="{1A677C5C-6A11-4057-9D39-E3E2E1C12400}" type="slidenum">
              <a:rPr lang="en-US" altLang="en-US"/>
              <a:pPr>
                <a:defRPr/>
              </a:pPr>
              <a:t>‹#›</a:t>
            </a:fld>
            <a:endParaRPr lang="en-US" altLang="en-US" dirty="0"/>
          </a:p>
        </p:txBody>
      </p:sp>
    </p:spTree>
    <p:extLst>
      <p:ext uri="{BB962C8B-B14F-4D97-AF65-F5344CB8AC3E}">
        <p14:creationId xmlns:p14="http://schemas.microsoft.com/office/powerpoint/2010/main" val="388235689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K 4">
    <p:spTree>
      <p:nvGrpSpPr>
        <p:cNvPr id="1" name=""/>
        <p:cNvGrpSpPr/>
        <p:nvPr/>
      </p:nvGrpSpPr>
      <p:grpSpPr>
        <a:xfrm>
          <a:off x="0" y="0"/>
          <a:ext cx="0" cy="0"/>
          <a:chOff x="0" y="0"/>
          <a:chExt cx="0" cy="0"/>
        </a:xfrm>
      </p:grpSpPr>
      <p:sp>
        <p:nvSpPr>
          <p:cNvPr id="25" name="Line 17"/>
          <p:cNvSpPr>
            <a:spLocks noChangeShapeType="1"/>
          </p:cNvSpPr>
          <p:nvPr/>
        </p:nvSpPr>
        <p:spPr bwMode="auto">
          <a:xfrm flipV="1">
            <a:off x="1003300" y="6400800"/>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6" name="Rectangle 25"/>
          <p:cNvSpPr>
            <a:spLocks noChangeArrowheads="1"/>
          </p:cNvSpPr>
          <p:nvPr/>
        </p:nvSpPr>
        <p:spPr bwMode="auto">
          <a:xfrm>
            <a:off x="1003300" y="6257925"/>
            <a:ext cx="3948113" cy="142875"/>
          </a:xfrm>
          <a:prstGeom prst="rect">
            <a:avLst/>
          </a:prstGeom>
          <a:solidFill>
            <a:srgbClr val="1B5F2E"/>
          </a:solidFill>
          <a:ln w="9525">
            <a:solidFill>
              <a:srgbClr val="1B5F2E"/>
            </a:solidFill>
            <a:miter lim="800000"/>
            <a:headEnd/>
            <a:tailEnd/>
          </a:ln>
          <a:effectLst>
            <a:outerShdw blurRad="63500" dist="23000" dir="5400000" rotWithShape="0">
              <a:srgbClr val="000000">
                <a:alpha val="34999"/>
              </a:srgbClr>
            </a:outerShdw>
          </a:effectLst>
        </p:spPr>
        <p:txBody>
          <a:bodyPr anchor="ctr"/>
          <a:lstStyle/>
          <a:p>
            <a:pPr algn="ctr" eaLnBrk="1" fontAlgn="auto" hangingPunct="1">
              <a:spcBef>
                <a:spcPts val="0"/>
              </a:spcBef>
              <a:spcAft>
                <a:spcPts val="0"/>
              </a:spcAft>
              <a:defRPr/>
            </a:pPr>
            <a:endParaRPr lang="en-US" dirty="0">
              <a:solidFill>
                <a:schemeClr val="lt1"/>
              </a:solidFill>
              <a:latin typeface="+mj-lt"/>
              <a:ea typeface="+mn-ea"/>
              <a:cs typeface="Arial" panose="020B0604020202020204" pitchFamily="34" charset="0"/>
            </a:endParaRPr>
          </a:p>
        </p:txBody>
      </p:sp>
      <p:sp>
        <p:nvSpPr>
          <p:cNvPr id="27" name="Line 17"/>
          <p:cNvSpPr>
            <a:spLocks noChangeShapeType="1"/>
          </p:cNvSpPr>
          <p:nvPr/>
        </p:nvSpPr>
        <p:spPr bwMode="auto">
          <a:xfrm flipV="1">
            <a:off x="1003300" y="1031875"/>
            <a:ext cx="8902700" cy="0"/>
          </a:xfrm>
          <a:prstGeom prst="line">
            <a:avLst/>
          </a:prstGeom>
          <a:noFill/>
          <a:ln w="38100">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8" name="Line 17"/>
          <p:cNvSpPr>
            <a:spLocks noChangeShapeType="1"/>
          </p:cNvSpPr>
          <p:nvPr/>
        </p:nvSpPr>
        <p:spPr bwMode="auto">
          <a:xfrm flipV="1">
            <a:off x="1003300" y="1082675"/>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pic>
        <p:nvPicPr>
          <p:cNvPr id="29" name="Picture 2" descr="C:\Users\260869\AppData\Local\Temp\notes96D76D\ICD New Logo.JPG"/>
          <p:cNvPicPr>
            <a:picLocks noChangeAspect="1" noChangeArrowheads="1"/>
          </p:cNvPicPr>
          <p:nvPr userDrawn="1"/>
        </p:nvPicPr>
        <p:blipFill>
          <a:blip r:embed="rId2">
            <a:extLst>
              <a:ext uri="{28A0092B-C50C-407E-A947-70E740481C1C}">
                <a14:useLocalDpi xmlns:a14="http://schemas.microsoft.com/office/drawing/2010/main" val="0"/>
              </a:ext>
            </a:extLst>
          </a:blip>
          <a:srcRect r="2202" b="1248"/>
          <a:stretch>
            <a:fillRect/>
          </a:stretch>
        </p:blipFill>
        <p:spPr bwMode="auto">
          <a:xfrm>
            <a:off x="169863" y="6272213"/>
            <a:ext cx="4476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03300" y="274638"/>
            <a:ext cx="8902700" cy="807536"/>
          </a:xfrm>
          <a:prstGeom prst="rect">
            <a:avLst/>
          </a:prstGeom>
        </p:spPr>
        <p:txBody>
          <a:bodyPr anchor="ctr">
            <a:normAutofit/>
          </a:bodyPr>
          <a:lstStyle>
            <a:lvl1pPr algn="l">
              <a:defRPr sz="2000" b="1">
                <a:solidFill>
                  <a:srgbClr val="1B5F2E"/>
                </a:solidFill>
                <a:latin typeface="+mj-lt"/>
                <a:cs typeface="Arial" panose="020B0604020202020204" pitchFamily="34" charset="0"/>
              </a:defRPr>
            </a:lvl1pPr>
          </a:lstStyle>
          <a:p>
            <a:r>
              <a:rPr lang="en-US" smtClean="0"/>
              <a:t>Click to edit Master title style</a:t>
            </a:r>
            <a:endParaRPr lang="en-US" dirty="0"/>
          </a:p>
        </p:txBody>
      </p:sp>
      <p:sp>
        <p:nvSpPr>
          <p:cNvPr id="13" name="Content Placeholder 21"/>
          <p:cNvSpPr>
            <a:spLocks noGrp="1"/>
          </p:cNvSpPr>
          <p:nvPr>
            <p:ph sz="quarter" idx="14"/>
          </p:nvPr>
        </p:nvSpPr>
        <p:spPr>
          <a:xfrm>
            <a:off x="4014311" y="1155700"/>
            <a:ext cx="283464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4" name="Content Placeholder 21"/>
          <p:cNvSpPr>
            <a:spLocks noGrp="1"/>
          </p:cNvSpPr>
          <p:nvPr>
            <p:ph sz="quarter" idx="15"/>
          </p:nvPr>
        </p:nvSpPr>
        <p:spPr>
          <a:xfrm>
            <a:off x="1003300" y="1155700"/>
            <a:ext cx="283464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5" name="Content Placeholder 21"/>
          <p:cNvSpPr>
            <a:spLocks noGrp="1"/>
          </p:cNvSpPr>
          <p:nvPr>
            <p:ph sz="quarter" idx="16"/>
          </p:nvPr>
        </p:nvSpPr>
        <p:spPr>
          <a:xfrm>
            <a:off x="1003299" y="3746627"/>
            <a:ext cx="283464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6" name="Content Placeholder 21"/>
          <p:cNvSpPr>
            <a:spLocks noGrp="1"/>
          </p:cNvSpPr>
          <p:nvPr>
            <p:ph sz="quarter" idx="17"/>
          </p:nvPr>
        </p:nvSpPr>
        <p:spPr>
          <a:xfrm>
            <a:off x="7025323" y="1155700"/>
            <a:ext cx="283464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7" name="Content Placeholder 21"/>
          <p:cNvSpPr>
            <a:spLocks noGrp="1"/>
          </p:cNvSpPr>
          <p:nvPr>
            <p:ph sz="quarter" idx="18"/>
          </p:nvPr>
        </p:nvSpPr>
        <p:spPr>
          <a:xfrm>
            <a:off x="4014311" y="3746627"/>
            <a:ext cx="283464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8" name="Content Placeholder 21"/>
          <p:cNvSpPr>
            <a:spLocks noGrp="1"/>
          </p:cNvSpPr>
          <p:nvPr>
            <p:ph sz="quarter" idx="19"/>
          </p:nvPr>
        </p:nvSpPr>
        <p:spPr>
          <a:xfrm>
            <a:off x="7025323" y="3746627"/>
            <a:ext cx="283464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9" name="Content Placeholder 14"/>
          <p:cNvSpPr>
            <a:spLocks noGrp="1"/>
          </p:cNvSpPr>
          <p:nvPr>
            <p:ph sz="quarter" idx="22"/>
          </p:nvPr>
        </p:nvSpPr>
        <p:spPr>
          <a:xfrm>
            <a:off x="1003299" y="4130675"/>
            <a:ext cx="2834640" cy="2093913"/>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0" name="Content Placeholder 14"/>
          <p:cNvSpPr>
            <a:spLocks noGrp="1"/>
          </p:cNvSpPr>
          <p:nvPr>
            <p:ph sz="quarter" idx="23"/>
          </p:nvPr>
        </p:nvSpPr>
        <p:spPr>
          <a:xfrm>
            <a:off x="4014311" y="4130675"/>
            <a:ext cx="2834640" cy="2093913"/>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1" name="Content Placeholder 14"/>
          <p:cNvSpPr>
            <a:spLocks noGrp="1"/>
          </p:cNvSpPr>
          <p:nvPr>
            <p:ph sz="quarter" idx="24"/>
          </p:nvPr>
        </p:nvSpPr>
        <p:spPr>
          <a:xfrm>
            <a:off x="7017385" y="4130675"/>
            <a:ext cx="2834640" cy="2093913"/>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2" name="Content Placeholder 14"/>
          <p:cNvSpPr>
            <a:spLocks noGrp="1"/>
          </p:cNvSpPr>
          <p:nvPr>
            <p:ph sz="quarter" idx="25"/>
          </p:nvPr>
        </p:nvSpPr>
        <p:spPr>
          <a:xfrm>
            <a:off x="1011238" y="1539749"/>
            <a:ext cx="2834640" cy="2144840"/>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3" name="Content Placeholder 14"/>
          <p:cNvSpPr>
            <a:spLocks noGrp="1"/>
          </p:cNvSpPr>
          <p:nvPr>
            <p:ph sz="quarter" idx="26"/>
          </p:nvPr>
        </p:nvSpPr>
        <p:spPr>
          <a:xfrm>
            <a:off x="4022250" y="1539749"/>
            <a:ext cx="2834640" cy="2144840"/>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Content Placeholder 14"/>
          <p:cNvSpPr>
            <a:spLocks noGrp="1"/>
          </p:cNvSpPr>
          <p:nvPr>
            <p:ph sz="quarter" idx="27"/>
          </p:nvPr>
        </p:nvSpPr>
        <p:spPr>
          <a:xfrm>
            <a:off x="7025324" y="1539749"/>
            <a:ext cx="2834640" cy="2144840"/>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Footer Placeholder 3"/>
          <p:cNvSpPr>
            <a:spLocks noGrp="1"/>
          </p:cNvSpPr>
          <p:nvPr>
            <p:ph type="ftr" sz="quarter" idx="28"/>
          </p:nvPr>
        </p:nvSpPr>
        <p:spPr/>
        <p:txBody>
          <a:bodyPr/>
          <a:lstStyle>
            <a:lvl1pPr>
              <a:defRPr>
                <a:latin typeface="+mj-lt"/>
                <a:cs typeface="Arial" panose="020B0604020202020204" pitchFamily="34" charset="0"/>
              </a:defRPr>
            </a:lvl1pPr>
          </a:lstStyle>
          <a:p>
            <a:pPr>
              <a:defRPr/>
            </a:pPr>
            <a:endParaRPr lang="en-US" dirty="0"/>
          </a:p>
        </p:txBody>
      </p:sp>
      <p:sp>
        <p:nvSpPr>
          <p:cNvPr id="31" name="Slide Number Placeholder 4"/>
          <p:cNvSpPr>
            <a:spLocks noGrp="1"/>
          </p:cNvSpPr>
          <p:nvPr>
            <p:ph type="sldNum" sz="quarter" idx="29"/>
          </p:nvPr>
        </p:nvSpPr>
        <p:spPr/>
        <p:txBody>
          <a:bodyPr/>
          <a:lstStyle>
            <a:lvl1pPr>
              <a:defRPr>
                <a:latin typeface="Calibri" panose="020F0502020204030204" pitchFamily="34" charset="0"/>
              </a:defRPr>
            </a:lvl1pPr>
          </a:lstStyle>
          <a:p>
            <a:pPr>
              <a:defRPr/>
            </a:pPr>
            <a:fld id="{43C0585C-F7F9-4944-B5BD-F78CEB09B8E0}" type="slidenum">
              <a:rPr lang="en-US" altLang="en-US"/>
              <a:pPr>
                <a:defRPr/>
              </a:pPr>
              <a:t>‹#›</a:t>
            </a:fld>
            <a:endParaRPr lang="en-US" altLang="en-US" dirty="0"/>
          </a:p>
        </p:txBody>
      </p:sp>
      <p:pic>
        <p:nvPicPr>
          <p:cNvPr id="32"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384533" y="38100"/>
            <a:ext cx="1461655"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0673643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K 5">
    <p:spTree>
      <p:nvGrpSpPr>
        <p:cNvPr id="1" name=""/>
        <p:cNvGrpSpPr/>
        <p:nvPr/>
      </p:nvGrpSpPr>
      <p:grpSpPr>
        <a:xfrm>
          <a:off x="0" y="0"/>
          <a:ext cx="0" cy="0"/>
          <a:chOff x="0" y="0"/>
          <a:chExt cx="0" cy="0"/>
        </a:xfrm>
      </p:grpSpPr>
      <p:sp>
        <p:nvSpPr>
          <p:cNvPr id="13" name="Line 17"/>
          <p:cNvSpPr>
            <a:spLocks noChangeShapeType="1"/>
          </p:cNvSpPr>
          <p:nvPr/>
        </p:nvSpPr>
        <p:spPr bwMode="auto">
          <a:xfrm flipV="1">
            <a:off x="1003300" y="6400800"/>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4" name="Rectangle 13"/>
          <p:cNvSpPr>
            <a:spLocks noChangeArrowheads="1"/>
          </p:cNvSpPr>
          <p:nvPr/>
        </p:nvSpPr>
        <p:spPr bwMode="auto">
          <a:xfrm>
            <a:off x="1003300" y="6257925"/>
            <a:ext cx="3948113" cy="142875"/>
          </a:xfrm>
          <a:prstGeom prst="rect">
            <a:avLst/>
          </a:prstGeom>
          <a:solidFill>
            <a:srgbClr val="1B5F2E"/>
          </a:solidFill>
          <a:ln w="9525">
            <a:solidFill>
              <a:srgbClr val="1B5F2E"/>
            </a:solidFill>
            <a:miter lim="800000"/>
            <a:headEnd/>
            <a:tailEnd/>
          </a:ln>
          <a:effectLst>
            <a:outerShdw blurRad="63500" dist="23000" dir="5400000" rotWithShape="0">
              <a:srgbClr val="000000">
                <a:alpha val="34999"/>
              </a:srgbClr>
            </a:outerShdw>
          </a:effectLst>
        </p:spPr>
        <p:txBody>
          <a:bodyPr anchor="ctr"/>
          <a:lstStyle/>
          <a:p>
            <a:pPr algn="ctr" eaLnBrk="1" fontAlgn="auto" hangingPunct="1">
              <a:spcBef>
                <a:spcPts val="0"/>
              </a:spcBef>
              <a:spcAft>
                <a:spcPts val="0"/>
              </a:spcAft>
              <a:defRPr/>
            </a:pPr>
            <a:endParaRPr lang="en-US" dirty="0">
              <a:solidFill>
                <a:schemeClr val="lt1"/>
              </a:solidFill>
              <a:latin typeface="+mj-lt"/>
              <a:ea typeface="+mn-ea"/>
              <a:cs typeface="Arial" panose="020B0604020202020204" pitchFamily="34" charset="0"/>
            </a:endParaRPr>
          </a:p>
        </p:txBody>
      </p:sp>
      <p:sp>
        <p:nvSpPr>
          <p:cNvPr id="25" name="Line 17"/>
          <p:cNvSpPr>
            <a:spLocks noChangeShapeType="1"/>
          </p:cNvSpPr>
          <p:nvPr/>
        </p:nvSpPr>
        <p:spPr bwMode="auto">
          <a:xfrm flipV="1">
            <a:off x="1003300" y="1031875"/>
            <a:ext cx="8902700" cy="0"/>
          </a:xfrm>
          <a:prstGeom prst="line">
            <a:avLst/>
          </a:prstGeom>
          <a:noFill/>
          <a:ln w="38100">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6" name="Line 17"/>
          <p:cNvSpPr>
            <a:spLocks noChangeShapeType="1"/>
          </p:cNvSpPr>
          <p:nvPr/>
        </p:nvSpPr>
        <p:spPr bwMode="auto">
          <a:xfrm flipV="1">
            <a:off x="1003300" y="1082675"/>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pic>
        <p:nvPicPr>
          <p:cNvPr id="27" name="Picture 2" descr="C:\Users\260869\AppData\Local\Temp\notes96D76D\ICD New Logo.JPG"/>
          <p:cNvPicPr>
            <a:picLocks noChangeAspect="1" noChangeArrowheads="1"/>
          </p:cNvPicPr>
          <p:nvPr userDrawn="1"/>
        </p:nvPicPr>
        <p:blipFill>
          <a:blip r:embed="rId2">
            <a:extLst>
              <a:ext uri="{28A0092B-C50C-407E-A947-70E740481C1C}">
                <a14:useLocalDpi xmlns:a14="http://schemas.microsoft.com/office/drawing/2010/main" val="0"/>
              </a:ext>
            </a:extLst>
          </a:blip>
          <a:srcRect r="2202" b="1248"/>
          <a:stretch>
            <a:fillRect/>
          </a:stretch>
        </p:blipFill>
        <p:spPr bwMode="auto">
          <a:xfrm>
            <a:off x="169863" y="6272213"/>
            <a:ext cx="4476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03300" y="274638"/>
            <a:ext cx="8902700" cy="807536"/>
          </a:xfrm>
          <a:prstGeom prst="rect">
            <a:avLst/>
          </a:prstGeom>
        </p:spPr>
        <p:txBody>
          <a:bodyPr anchor="ctr">
            <a:normAutofit/>
          </a:bodyPr>
          <a:lstStyle>
            <a:lvl1pPr algn="l">
              <a:defRPr sz="2000" b="1">
                <a:solidFill>
                  <a:srgbClr val="1B5F2E"/>
                </a:solidFill>
                <a:latin typeface="+mj-lt"/>
                <a:cs typeface="Arial" panose="020B0604020202020204" pitchFamily="34" charset="0"/>
              </a:defRPr>
            </a:lvl1pPr>
          </a:lstStyle>
          <a:p>
            <a:r>
              <a:rPr lang="en-US" smtClean="0"/>
              <a:t>Click to edit Master title style</a:t>
            </a:r>
            <a:endParaRPr lang="en-US" dirty="0"/>
          </a:p>
        </p:txBody>
      </p:sp>
      <p:sp>
        <p:nvSpPr>
          <p:cNvPr id="15" name="Content Placeholder 21"/>
          <p:cNvSpPr>
            <a:spLocks noGrp="1"/>
          </p:cNvSpPr>
          <p:nvPr>
            <p:ph sz="quarter" idx="16"/>
          </p:nvPr>
        </p:nvSpPr>
        <p:spPr>
          <a:xfrm>
            <a:off x="1003299" y="3746627"/>
            <a:ext cx="283464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7" name="Content Placeholder 21"/>
          <p:cNvSpPr>
            <a:spLocks noGrp="1"/>
          </p:cNvSpPr>
          <p:nvPr>
            <p:ph sz="quarter" idx="18"/>
          </p:nvPr>
        </p:nvSpPr>
        <p:spPr>
          <a:xfrm>
            <a:off x="4014311" y="3746627"/>
            <a:ext cx="283464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8" name="Content Placeholder 21"/>
          <p:cNvSpPr>
            <a:spLocks noGrp="1"/>
          </p:cNvSpPr>
          <p:nvPr>
            <p:ph sz="quarter" idx="19"/>
          </p:nvPr>
        </p:nvSpPr>
        <p:spPr>
          <a:xfrm>
            <a:off x="7025323" y="3746627"/>
            <a:ext cx="283464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dirty="0" smtClean="0"/>
              <a:t>Click to edit Master text styles</a:t>
            </a:r>
          </a:p>
        </p:txBody>
      </p:sp>
      <p:sp>
        <p:nvSpPr>
          <p:cNvPr id="19" name="Content Placeholder 21"/>
          <p:cNvSpPr>
            <a:spLocks noGrp="1"/>
          </p:cNvSpPr>
          <p:nvPr>
            <p:ph sz="quarter" idx="14"/>
          </p:nvPr>
        </p:nvSpPr>
        <p:spPr>
          <a:xfrm>
            <a:off x="5745163" y="1155700"/>
            <a:ext cx="41148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20" name="Content Placeholder 21"/>
          <p:cNvSpPr>
            <a:spLocks noGrp="1"/>
          </p:cNvSpPr>
          <p:nvPr>
            <p:ph sz="quarter" idx="15"/>
          </p:nvPr>
        </p:nvSpPr>
        <p:spPr>
          <a:xfrm>
            <a:off x="1003300" y="1155700"/>
            <a:ext cx="41148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6" name="Content Placeholder 14"/>
          <p:cNvSpPr>
            <a:spLocks noGrp="1"/>
          </p:cNvSpPr>
          <p:nvPr>
            <p:ph sz="quarter" idx="20"/>
          </p:nvPr>
        </p:nvSpPr>
        <p:spPr>
          <a:xfrm>
            <a:off x="1011238" y="1539875"/>
            <a:ext cx="4106862" cy="2144713"/>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1" name="Content Placeholder 14"/>
          <p:cNvSpPr>
            <a:spLocks noGrp="1"/>
          </p:cNvSpPr>
          <p:nvPr>
            <p:ph sz="quarter" idx="21"/>
          </p:nvPr>
        </p:nvSpPr>
        <p:spPr>
          <a:xfrm>
            <a:off x="5745163" y="1539749"/>
            <a:ext cx="4106862" cy="2144840"/>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2" name="Content Placeholder 14"/>
          <p:cNvSpPr>
            <a:spLocks noGrp="1"/>
          </p:cNvSpPr>
          <p:nvPr>
            <p:ph sz="quarter" idx="22"/>
          </p:nvPr>
        </p:nvSpPr>
        <p:spPr>
          <a:xfrm>
            <a:off x="1003299" y="4130675"/>
            <a:ext cx="2834640" cy="2093913"/>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3" name="Content Placeholder 14"/>
          <p:cNvSpPr>
            <a:spLocks noGrp="1"/>
          </p:cNvSpPr>
          <p:nvPr>
            <p:ph sz="quarter" idx="23"/>
          </p:nvPr>
        </p:nvSpPr>
        <p:spPr>
          <a:xfrm>
            <a:off x="4014311" y="4130675"/>
            <a:ext cx="2834640" cy="2093913"/>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Content Placeholder 14"/>
          <p:cNvSpPr>
            <a:spLocks noGrp="1"/>
          </p:cNvSpPr>
          <p:nvPr>
            <p:ph sz="quarter" idx="24"/>
          </p:nvPr>
        </p:nvSpPr>
        <p:spPr>
          <a:xfrm>
            <a:off x="7017385" y="4130675"/>
            <a:ext cx="2834640" cy="2093913"/>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8" name="Footer Placeholder 3"/>
          <p:cNvSpPr>
            <a:spLocks noGrp="1"/>
          </p:cNvSpPr>
          <p:nvPr>
            <p:ph type="ftr" sz="quarter" idx="25"/>
          </p:nvPr>
        </p:nvSpPr>
        <p:spPr/>
        <p:txBody>
          <a:bodyPr/>
          <a:lstStyle>
            <a:lvl1pPr>
              <a:defRPr>
                <a:latin typeface="+mj-lt"/>
                <a:cs typeface="Arial" panose="020B0604020202020204" pitchFamily="34" charset="0"/>
              </a:defRPr>
            </a:lvl1pPr>
          </a:lstStyle>
          <a:p>
            <a:pPr>
              <a:defRPr/>
            </a:pPr>
            <a:endParaRPr lang="en-US" dirty="0"/>
          </a:p>
        </p:txBody>
      </p:sp>
      <p:sp>
        <p:nvSpPr>
          <p:cNvPr id="29" name="Slide Number Placeholder 4"/>
          <p:cNvSpPr>
            <a:spLocks noGrp="1"/>
          </p:cNvSpPr>
          <p:nvPr>
            <p:ph type="sldNum" sz="quarter" idx="26"/>
          </p:nvPr>
        </p:nvSpPr>
        <p:spPr/>
        <p:txBody>
          <a:bodyPr/>
          <a:lstStyle>
            <a:lvl1pPr>
              <a:defRPr>
                <a:latin typeface="Calibri" panose="020F0502020204030204" pitchFamily="34" charset="0"/>
              </a:defRPr>
            </a:lvl1pPr>
          </a:lstStyle>
          <a:p>
            <a:pPr>
              <a:defRPr/>
            </a:pPr>
            <a:fld id="{2BE41949-5D5D-41D7-BF1A-CA6F9FCE8855}" type="slidenum">
              <a:rPr lang="en-US" altLang="en-US"/>
              <a:pPr>
                <a:defRPr/>
              </a:pPr>
              <a:t>‹#›</a:t>
            </a:fld>
            <a:endParaRPr lang="en-US" altLang="en-US" dirty="0"/>
          </a:p>
        </p:txBody>
      </p:sp>
      <p:pic>
        <p:nvPicPr>
          <p:cNvPr id="3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384533" y="38100"/>
            <a:ext cx="1461655"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3523438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K 6">
    <p:spTree>
      <p:nvGrpSpPr>
        <p:cNvPr id="1" name=""/>
        <p:cNvGrpSpPr/>
        <p:nvPr/>
      </p:nvGrpSpPr>
      <p:grpSpPr>
        <a:xfrm>
          <a:off x="0" y="0"/>
          <a:ext cx="0" cy="0"/>
          <a:chOff x="0" y="0"/>
          <a:chExt cx="0" cy="0"/>
        </a:xfrm>
      </p:grpSpPr>
      <p:sp>
        <p:nvSpPr>
          <p:cNvPr id="15" name="Line 17"/>
          <p:cNvSpPr>
            <a:spLocks noChangeShapeType="1"/>
          </p:cNvSpPr>
          <p:nvPr/>
        </p:nvSpPr>
        <p:spPr bwMode="auto">
          <a:xfrm flipV="1">
            <a:off x="1003300" y="6400800"/>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6" name="Rectangle 15"/>
          <p:cNvSpPr>
            <a:spLocks noChangeArrowheads="1"/>
          </p:cNvSpPr>
          <p:nvPr/>
        </p:nvSpPr>
        <p:spPr bwMode="auto">
          <a:xfrm>
            <a:off x="1003300" y="6257925"/>
            <a:ext cx="3948113" cy="142875"/>
          </a:xfrm>
          <a:prstGeom prst="rect">
            <a:avLst/>
          </a:prstGeom>
          <a:solidFill>
            <a:srgbClr val="1B5F2E"/>
          </a:solidFill>
          <a:ln w="9525">
            <a:solidFill>
              <a:srgbClr val="1B5F2E"/>
            </a:solidFill>
            <a:miter lim="800000"/>
            <a:headEnd/>
            <a:tailEnd/>
          </a:ln>
          <a:effectLst>
            <a:outerShdw blurRad="63500" dist="23000" dir="5400000" rotWithShape="0">
              <a:srgbClr val="000000">
                <a:alpha val="34999"/>
              </a:srgbClr>
            </a:outerShdw>
          </a:effectLst>
        </p:spPr>
        <p:txBody>
          <a:bodyPr anchor="ctr"/>
          <a:lstStyle/>
          <a:p>
            <a:pPr algn="ctr" eaLnBrk="1" fontAlgn="auto" hangingPunct="1">
              <a:spcBef>
                <a:spcPts val="0"/>
              </a:spcBef>
              <a:spcAft>
                <a:spcPts val="0"/>
              </a:spcAft>
              <a:defRPr/>
            </a:pPr>
            <a:endParaRPr lang="en-US" dirty="0">
              <a:solidFill>
                <a:schemeClr val="lt1"/>
              </a:solidFill>
              <a:latin typeface="+mj-lt"/>
              <a:ea typeface="+mn-ea"/>
              <a:cs typeface="Arial" panose="020B0604020202020204" pitchFamily="34" charset="0"/>
            </a:endParaRPr>
          </a:p>
        </p:txBody>
      </p:sp>
      <p:sp>
        <p:nvSpPr>
          <p:cNvPr id="21" name="Line 17"/>
          <p:cNvSpPr>
            <a:spLocks noChangeShapeType="1"/>
          </p:cNvSpPr>
          <p:nvPr/>
        </p:nvSpPr>
        <p:spPr bwMode="auto">
          <a:xfrm flipV="1">
            <a:off x="1003300" y="1031875"/>
            <a:ext cx="8902700" cy="0"/>
          </a:xfrm>
          <a:prstGeom prst="line">
            <a:avLst/>
          </a:prstGeom>
          <a:noFill/>
          <a:ln w="38100">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2" name="Line 17"/>
          <p:cNvSpPr>
            <a:spLocks noChangeShapeType="1"/>
          </p:cNvSpPr>
          <p:nvPr/>
        </p:nvSpPr>
        <p:spPr bwMode="auto">
          <a:xfrm flipV="1">
            <a:off x="1003300" y="1082675"/>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pic>
        <p:nvPicPr>
          <p:cNvPr id="31" name="Picture 2" descr="C:\Users\260869\AppData\Local\Temp\notes96D76D\ICD New Logo.JPG"/>
          <p:cNvPicPr>
            <a:picLocks noChangeAspect="1" noChangeArrowheads="1"/>
          </p:cNvPicPr>
          <p:nvPr userDrawn="1"/>
        </p:nvPicPr>
        <p:blipFill>
          <a:blip r:embed="rId2">
            <a:extLst>
              <a:ext uri="{28A0092B-C50C-407E-A947-70E740481C1C}">
                <a14:useLocalDpi xmlns:a14="http://schemas.microsoft.com/office/drawing/2010/main" val="0"/>
              </a:ext>
            </a:extLst>
          </a:blip>
          <a:srcRect r="2202" b="1248"/>
          <a:stretch>
            <a:fillRect/>
          </a:stretch>
        </p:blipFill>
        <p:spPr bwMode="auto">
          <a:xfrm>
            <a:off x="169863" y="6272213"/>
            <a:ext cx="4476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03300" y="274638"/>
            <a:ext cx="8902700" cy="807536"/>
          </a:xfrm>
          <a:prstGeom prst="rect">
            <a:avLst/>
          </a:prstGeom>
        </p:spPr>
        <p:txBody>
          <a:bodyPr anchor="ctr">
            <a:normAutofit/>
          </a:bodyPr>
          <a:lstStyle>
            <a:lvl1pPr algn="l">
              <a:defRPr sz="2000" b="1">
                <a:solidFill>
                  <a:srgbClr val="1B5F2E"/>
                </a:solidFill>
                <a:latin typeface="+mj-lt"/>
                <a:cs typeface="Arial" panose="020B0604020202020204" pitchFamily="34" charset="0"/>
              </a:defRPr>
            </a:lvl1pPr>
          </a:lstStyle>
          <a:p>
            <a:r>
              <a:rPr lang="en-US" dirty="0" smtClean="0"/>
              <a:t>Click to edit Master title style</a:t>
            </a:r>
            <a:endParaRPr lang="en-US" dirty="0"/>
          </a:p>
        </p:txBody>
      </p:sp>
      <p:sp>
        <p:nvSpPr>
          <p:cNvPr id="19" name="Content Placeholder 21"/>
          <p:cNvSpPr>
            <a:spLocks noGrp="1"/>
          </p:cNvSpPr>
          <p:nvPr>
            <p:ph sz="quarter" idx="14"/>
          </p:nvPr>
        </p:nvSpPr>
        <p:spPr>
          <a:xfrm>
            <a:off x="5745163" y="1155700"/>
            <a:ext cx="4114800" cy="384048"/>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20" name="Content Placeholder 21"/>
          <p:cNvSpPr>
            <a:spLocks noGrp="1"/>
          </p:cNvSpPr>
          <p:nvPr>
            <p:ph sz="quarter" idx="15"/>
          </p:nvPr>
        </p:nvSpPr>
        <p:spPr>
          <a:xfrm>
            <a:off x="1003300" y="1155700"/>
            <a:ext cx="4114800" cy="384048"/>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7" name="Content Placeholder 14"/>
          <p:cNvSpPr>
            <a:spLocks noGrp="1"/>
          </p:cNvSpPr>
          <p:nvPr>
            <p:ph sz="quarter" idx="20"/>
          </p:nvPr>
        </p:nvSpPr>
        <p:spPr>
          <a:xfrm>
            <a:off x="1011238" y="1539875"/>
            <a:ext cx="4106862" cy="2144713"/>
          </a:xfrm>
          <a:prstGeom prst="rect">
            <a:avLst/>
          </a:prstGeom>
          <a:ln>
            <a:solidFill>
              <a:srgbClr val="1B5F2E"/>
            </a:solidFill>
          </a:ln>
        </p:spPr>
        <p:txBody>
          <a:bodyPr/>
          <a:lstStyle>
            <a:lvl1pPr marL="120650" indent="-120650">
              <a:buFont typeface="Wingdings" pitchFamily="2" charset="2"/>
              <a:buChar char="§"/>
              <a:defRPr sz="1200">
                <a:latin typeface="+mj-lt"/>
                <a:cs typeface="Arial" panose="020B0604020202020204" pitchFamily="34" charset="0"/>
              </a:defRPr>
            </a:lvl1pPr>
            <a:lvl2pPr marL="349250" indent="-174625">
              <a:defRPr sz="1200">
                <a:latin typeface="+mj-lt"/>
                <a:cs typeface="Arial" panose="020B0604020202020204" pitchFamily="34" charset="0"/>
              </a:defRPr>
            </a:lvl2pPr>
            <a:lvl3pPr marL="577850" indent="-120650">
              <a:buFont typeface="Wingdings" pitchFamily="2" charset="2"/>
              <a:buChar char="§"/>
              <a:defRPr sz="1100" i="1">
                <a:latin typeface="+mj-lt"/>
                <a:cs typeface="Arial" panose="020B0604020202020204" pitchFamily="34" charset="0"/>
              </a:defRPr>
            </a:lvl3pPr>
            <a:lvl4pPr marL="739775" indent="-161925">
              <a:defRPr sz="1100">
                <a:latin typeface="+mj-lt"/>
                <a:cs typeface="Arial" panose="020B0604020202020204" pitchFamily="34" charset="0"/>
              </a:defRPr>
            </a:lvl4pPr>
            <a:lvl5pPr marL="914400" indent="-174625">
              <a:defRPr sz="11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Content Placeholder 14"/>
          <p:cNvSpPr>
            <a:spLocks noGrp="1"/>
          </p:cNvSpPr>
          <p:nvPr>
            <p:ph sz="quarter" idx="21"/>
          </p:nvPr>
        </p:nvSpPr>
        <p:spPr>
          <a:xfrm>
            <a:off x="5745163" y="1539749"/>
            <a:ext cx="4106862" cy="2144840"/>
          </a:xfrm>
          <a:prstGeom prst="rect">
            <a:avLst/>
          </a:prstGeom>
          <a:ln>
            <a:solidFill>
              <a:srgbClr val="1B5F2E"/>
            </a:solidFill>
          </a:ln>
        </p:spPr>
        <p:txBody>
          <a:bodyPr/>
          <a:lstStyle>
            <a:lvl1pPr marL="120650" indent="-120650">
              <a:buFont typeface="Wingdings" pitchFamily="2" charset="2"/>
              <a:buChar char="§"/>
              <a:defRPr sz="1200">
                <a:latin typeface="+mj-lt"/>
                <a:cs typeface="Arial" panose="020B0604020202020204" pitchFamily="34" charset="0"/>
              </a:defRPr>
            </a:lvl1pPr>
            <a:lvl2pPr marL="349250" indent="-174625">
              <a:defRPr sz="1200">
                <a:latin typeface="+mj-lt"/>
                <a:cs typeface="Arial" panose="020B0604020202020204" pitchFamily="34" charset="0"/>
              </a:defRPr>
            </a:lvl2pPr>
            <a:lvl3pPr marL="577850" indent="-120650">
              <a:buFont typeface="Wingdings" pitchFamily="2" charset="2"/>
              <a:buChar char="§"/>
              <a:defRPr sz="1100" i="1">
                <a:latin typeface="+mj-lt"/>
                <a:cs typeface="Arial" panose="020B0604020202020204" pitchFamily="34" charset="0"/>
              </a:defRPr>
            </a:lvl3pPr>
            <a:lvl4pPr marL="739775" indent="-161925">
              <a:defRPr sz="1100">
                <a:latin typeface="+mj-lt"/>
                <a:cs typeface="Arial" panose="020B0604020202020204" pitchFamily="34" charset="0"/>
              </a:defRPr>
            </a:lvl4pPr>
            <a:lvl5pPr marL="914400" indent="-174625">
              <a:defRPr sz="11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3" name="Content Placeholder 21"/>
          <p:cNvSpPr>
            <a:spLocks noGrp="1"/>
          </p:cNvSpPr>
          <p:nvPr>
            <p:ph sz="quarter" idx="16"/>
          </p:nvPr>
        </p:nvSpPr>
        <p:spPr>
          <a:xfrm>
            <a:off x="1003299" y="3746627"/>
            <a:ext cx="20574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dirty="0" smtClean="0"/>
              <a:t>Click to edit Master text styles</a:t>
            </a:r>
          </a:p>
        </p:txBody>
      </p:sp>
      <p:sp>
        <p:nvSpPr>
          <p:cNvPr id="24" name="Content Placeholder 21"/>
          <p:cNvSpPr>
            <a:spLocks noGrp="1"/>
          </p:cNvSpPr>
          <p:nvPr>
            <p:ph sz="quarter" idx="17"/>
          </p:nvPr>
        </p:nvSpPr>
        <p:spPr>
          <a:xfrm>
            <a:off x="3275816" y="3746627"/>
            <a:ext cx="20574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25" name="Content Placeholder 21"/>
          <p:cNvSpPr>
            <a:spLocks noGrp="1"/>
          </p:cNvSpPr>
          <p:nvPr>
            <p:ph sz="quarter" idx="18"/>
          </p:nvPr>
        </p:nvSpPr>
        <p:spPr>
          <a:xfrm>
            <a:off x="5548333" y="3746627"/>
            <a:ext cx="20574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dirty="0" smtClean="0"/>
              <a:t>Click to edit Master text styles</a:t>
            </a:r>
          </a:p>
        </p:txBody>
      </p:sp>
      <p:sp>
        <p:nvSpPr>
          <p:cNvPr id="26" name="Content Placeholder 21"/>
          <p:cNvSpPr>
            <a:spLocks noGrp="1"/>
          </p:cNvSpPr>
          <p:nvPr>
            <p:ph sz="quarter" idx="19"/>
          </p:nvPr>
        </p:nvSpPr>
        <p:spPr>
          <a:xfrm>
            <a:off x="7780510" y="3746627"/>
            <a:ext cx="20574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27" name="Content Placeholder 14"/>
          <p:cNvSpPr>
            <a:spLocks noGrp="1"/>
          </p:cNvSpPr>
          <p:nvPr>
            <p:ph sz="quarter" idx="22"/>
          </p:nvPr>
        </p:nvSpPr>
        <p:spPr>
          <a:xfrm>
            <a:off x="988979" y="4130675"/>
            <a:ext cx="2057400" cy="2093913"/>
          </a:xfrm>
          <a:prstGeom prst="rect">
            <a:avLst/>
          </a:prstGeom>
          <a:ln>
            <a:solidFill>
              <a:srgbClr val="1B5F2E"/>
            </a:solidFill>
          </a:ln>
        </p:spPr>
        <p:txBody>
          <a:bodyPr/>
          <a:lstStyle>
            <a:lvl1pPr marL="120650" indent="-120650">
              <a:buFont typeface="Wingdings" pitchFamily="2" charset="2"/>
              <a:buChar char="§"/>
              <a:defRPr sz="1200">
                <a:latin typeface="+mj-lt"/>
                <a:cs typeface="Arial" panose="020B0604020202020204" pitchFamily="34" charset="0"/>
              </a:defRPr>
            </a:lvl1pPr>
            <a:lvl2pPr marL="349250" indent="-174625">
              <a:defRPr sz="1200">
                <a:latin typeface="+mj-lt"/>
                <a:cs typeface="Arial" panose="020B0604020202020204" pitchFamily="34" charset="0"/>
              </a:defRPr>
            </a:lvl2pPr>
            <a:lvl3pPr marL="577850" indent="-120650">
              <a:buFont typeface="Wingdings" pitchFamily="2" charset="2"/>
              <a:buChar char="§"/>
              <a:defRPr sz="1100" i="1">
                <a:latin typeface="+mj-lt"/>
                <a:cs typeface="Arial" panose="020B0604020202020204" pitchFamily="34" charset="0"/>
              </a:defRPr>
            </a:lvl3pPr>
            <a:lvl4pPr marL="739775" indent="-161925">
              <a:defRPr sz="1100">
                <a:latin typeface="+mj-lt"/>
                <a:cs typeface="Arial" panose="020B0604020202020204" pitchFamily="34" charset="0"/>
              </a:defRPr>
            </a:lvl4pPr>
            <a:lvl5pPr marL="914400" indent="-174625">
              <a:defRPr sz="11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8" name="Content Placeholder 14"/>
          <p:cNvSpPr>
            <a:spLocks noGrp="1"/>
          </p:cNvSpPr>
          <p:nvPr>
            <p:ph sz="quarter" idx="23"/>
          </p:nvPr>
        </p:nvSpPr>
        <p:spPr>
          <a:xfrm>
            <a:off x="3275815" y="4130675"/>
            <a:ext cx="2057400" cy="2093913"/>
          </a:xfrm>
          <a:prstGeom prst="rect">
            <a:avLst/>
          </a:prstGeom>
          <a:ln>
            <a:solidFill>
              <a:srgbClr val="1B5F2E"/>
            </a:solidFill>
          </a:ln>
        </p:spPr>
        <p:txBody>
          <a:bodyPr/>
          <a:lstStyle>
            <a:lvl1pPr marL="120650" indent="-120650">
              <a:buFont typeface="Wingdings" pitchFamily="2" charset="2"/>
              <a:buChar char="§"/>
              <a:defRPr sz="1200">
                <a:latin typeface="+mj-lt"/>
                <a:cs typeface="Arial" panose="020B0604020202020204" pitchFamily="34" charset="0"/>
              </a:defRPr>
            </a:lvl1pPr>
            <a:lvl2pPr marL="349250" indent="-174625">
              <a:defRPr sz="1200">
                <a:latin typeface="+mj-lt"/>
                <a:cs typeface="Arial" panose="020B0604020202020204" pitchFamily="34" charset="0"/>
              </a:defRPr>
            </a:lvl2pPr>
            <a:lvl3pPr marL="577850" indent="-120650">
              <a:buFont typeface="Wingdings" pitchFamily="2" charset="2"/>
              <a:buChar char="§"/>
              <a:defRPr sz="1100" i="1">
                <a:latin typeface="+mj-lt"/>
                <a:cs typeface="Arial" panose="020B0604020202020204" pitchFamily="34" charset="0"/>
              </a:defRPr>
            </a:lvl3pPr>
            <a:lvl4pPr marL="739775" indent="-161925">
              <a:defRPr sz="1100">
                <a:latin typeface="+mj-lt"/>
                <a:cs typeface="Arial" panose="020B0604020202020204" pitchFamily="34" charset="0"/>
              </a:defRPr>
            </a:lvl4pPr>
            <a:lvl5pPr marL="914400" indent="-174625">
              <a:defRPr sz="1100">
                <a:latin typeface="+mj-lt"/>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9" name="Content Placeholder 14"/>
          <p:cNvSpPr>
            <a:spLocks noGrp="1"/>
          </p:cNvSpPr>
          <p:nvPr>
            <p:ph sz="quarter" idx="24"/>
          </p:nvPr>
        </p:nvSpPr>
        <p:spPr>
          <a:xfrm>
            <a:off x="5548332" y="4130675"/>
            <a:ext cx="2057400" cy="2093913"/>
          </a:xfrm>
          <a:prstGeom prst="rect">
            <a:avLst/>
          </a:prstGeom>
          <a:ln>
            <a:solidFill>
              <a:srgbClr val="1B5F2E"/>
            </a:solidFill>
          </a:ln>
        </p:spPr>
        <p:txBody>
          <a:bodyPr/>
          <a:lstStyle>
            <a:lvl1pPr marL="120650" indent="-120650">
              <a:buFont typeface="Wingdings" pitchFamily="2" charset="2"/>
              <a:buChar char="§"/>
              <a:defRPr sz="1200">
                <a:latin typeface="+mj-lt"/>
                <a:cs typeface="Arial" panose="020B0604020202020204" pitchFamily="34" charset="0"/>
              </a:defRPr>
            </a:lvl1pPr>
            <a:lvl2pPr marL="349250" indent="-174625">
              <a:defRPr sz="1200">
                <a:latin typeface="+mj-lt"/>
                <a:cs typeface="Arial" panose="020B0604020202020204" pitchFamily="34" charset="0"/>
              </a:defRPr>
            </a:lvl2pPr>
            <a:lvl3pPr marL="577850" indent="-120650">
              <a:buFont typeface="Wingdings" pitchFamily="2" charset="2"/>
              <a:buChar char="§"/>
              <a:defRPr sz="1100" i="1">
                <a:latin typeface="+mj-lt"/>
                <a:cs typeface="Arial" panose="020B0604020202020204" pitchFamily="34" charset="0"/>
              </a:defRPr>
            </a:lvl3pPr>
            <a:lvl4pPr marL="739775" indent="-161925">
              <a:defRPr sz="1100">
                <a:latin typeface="+mj-lt"/>
                <a:cs typeface="Arial" panose="020B0604020202020204" pitchFamily="34" charset="0"/>
              </a:defRPr>
            </a:lvl4pPr>
            <a:lvl5pPr marL="914400" indent="-174625">
              <a:defRPr sz="11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Content Placeholder 14"/>
          <p:cNvSpPr>
            <a:spLocks noGrp="1"/>
          </p:cNvSpPr>
          <p:nvPr>
            <p:ph sz="quarter" idx="25"/>
          </p:nvPr>
        </p:nvSpPr>
        <p:spPr>
          <a:xfrm>
            <a:off x="7781057" y="4130675"/>
            <a:ext cx="2057400" cy="2093913"/>
          </a:xfrm>
          <a:prstGeom prst="rect">
            <a:avLst/>
          </a:prstGeom>
          <a:ln>
            <a:solidFill>
              <a:srgbClr val="1B5F2E"/>
            </a:solidFill>
          </a:ln>
        </p:spPr>
        <p:txBody>
          <a:bodyPr/>
          <a:lstStyle>
            <a:lvl1pPr marL="120650" indent="-120650">
              <a:buFont typeface="Wingdings" pitchFamily="2" charset="2"/>
              <a:buChar char="§"/>
              <a:defRPr sz="1200">
                <a:latin typeface="+mj-lt"/>
                <a:cs typeface="Arial" panose="020B0604020202020204" pitchFamily="34" charset="0"/>
              </a:defRPr>
            </a:lvl1pPr>
            <a:lvl2pPr marL="349250" indent="-174625">
              <a:defRPr sz="1200">
                <a:latin typeface="+mj-lt"/>
                <a:cs typeface="Arial" panose="020B0604020202020204" pitchFamily="34" charset="0"/>
              </a:defRPr>
            </a:lvl2pPr>
            <a:lvl3pPr marL="577850" indent="-120650">
              <a:buFont typeface="Wingdings" pitchFamily="2" charset="2"/>
              <a:buChar char="§"/>
              <a:defRPr sz="1100" i="1">
                <a:latin typeface="+mj-lt"/>
                <a:cs typeface="Arial" panose="020B0604020202020204" pitchFamily="34" charset="0"/>
              </a:defRPr>
            </a:lvl3pPr>
            <a:lvl4pPr marL="739775" indent="-161925">
              <a:defRPr sz="1100">
                <a:latin typeface="+mj-lt"/>
                <a:cs typeface="Arial" panose="020B0604020202020204" pitchFamily="34" charset="0"/>
              </a:defRPr>
            </a:lvl4pPr>
            <a:lvl5pPr marL="914400" indent="-174625">
              <a:defRPr sz="11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2" name="Footer Placeholder 3"/>
          <p:cNvSpPr>
            <a:spLocks noGrp="1"/>
          </p:cNvSpPr>
          <p:nvPr>
            <p:ph type="ftr" sz="quarter" idx="26"/>
          </p:nvPr>
        </p:nvSpPr>
        <p:spPr/>
        <p:txBody>
          <a:bodyPr/>
          <a:lstStyle>
            <a:lvl1pPr>
              <a:defRPr>
                <a:latin typeface="+mj-lt"/>
                <a:cs typeface="Arial" panose="020B0604020202020204" pitchFamily="34" charset="0"/>
              </a:defRPr>
            </a:lvl1pPr>
          </a:lstStyle>
          <a:p>
            <a:pPr>
              <a:defRPr/>
            </a:pPr>
            <a:endParaRPr lang="en-US" dirty="0"/>
          </a:p>
        </p:txBody>
      </p:sp>
      <p:sp>
        <p:nvSpPr>
          <p:cNvPr id="33" name="Slide Number Placeholder 4"/>
          <p:cNvSpPr>
            <a:spLocks noGrp="1"/>
          </p:cNvSpPr>
          <p:nvPr>
            <p:ph type="sldNum" sz="quarter" idx="27"/>
          </p:nvPr>
        </p:nvSpPr>
        <p:spPr/>
        <p:txBody>
          <a:bodyPr/>
          <a:lstStyle>
            <a:lvl1pPr>
              <a:defRPr>
                <a:latin typeface="Calibri" panose="020F0502020204030204" pitchFamily="34" charset="0"/>
              </a:defRPr>
            </a:lvl1pPr>
          </a:lstStyle>
          <a:p>
            <a:pPr>
              <a:defRPr/>
            </a:pPr>
            <a:fld id="{38F4EA29-E590-4E14-BEA0-4CE805065967}" type="slidenum">
              <a:rPr lang="en-US" altLang="en-US"/>
              <a:pPr>
                <a:defRPr/>
              </a:pPr>
              <a:t>‹#›</a:t>
            </a:fld>
            <a:endParaRPr lang="en-US" altLang="en-US" dirty="0"/>
          </a:p>
        </p:txBody>
      </p:sp>
      <p:pic>
        <p:nvPicPr>
          <p:cNvPr id="34"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384533" y="38100"/>
            <a:ext cx="1461655"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15531130"/>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K 7">
    <p:spTree>
      <p:nvGrpSpPr>
        <p:cNvPr id="1" name=""/>
        <p:cNvGrpSpPr/>
        <p:nvPr/>
      </p:nvGrpSpPr>
      <p:grpSpPr>
        <a:xfrm>
          <a:off x="0" y="0"/>
          <a:ext cx="0" cy="0"/>
          <a:chOff x="0" y="0"/>
          <a:chExt cx="0" cy="0"/>
        </a:xfrm>
      </p:grpSpPr>
      <p:sp>
        <p:nvSpPr>
          <p:cNvPr id="13" name="Line 17"/>
          <p:cNvSpPr>
            <a:spLocks noChangeShapeType="1"/>
          </p:cNvSpPr>
          <p:nvPr/>
        </p:nvSpPr>
        <p:spPr bwMode="auto">
          <a:xfrm flipV="1">
            <a:off x="1003300" y="6400800"/>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4" name="Rectangle 13"/>
          <p:cNvSpPr>
            <a:spLocks noChangeArrowheads="1"/>
          </p:cNvSpPr>
          <p:nvPr/>
        </p:nvSpPr>
        <p:spPr bwMode="auto">
          <a:xfrm>
            <a:off x="1003300" y="6257925"/>
            <a:ext cx="3948113" cy="142875"/>
          </a:xfrm>
          <a:prstGeom prst="rect">
            <a:avLst/>
          </a:prstGeom>
          <a:solidFill>
            <a:srgbClr val="1B5F2E"/>
          </a:solidFill>
          <a:ln w="9525">
            <a:solidFill>
              <a:srgbClr val="1B5F2E"/>
            </a:solidFill>
            <a:miter lim="800000"/>
            <a:headEnd/>
            <a:tailEnd/>
          </a:ln>
          <a:effectLst>
            <a:outerShdw blurRad="63500" dist="23000" dir="5400000" rotWithShape="0">
              <a:srgbClr val="000000">
                <a:alpha val="34999"/>
              </a:srgbClr>
            </a:outerShdw>
          </a:effectLst>
        </p:spPr>
        <p:txBody>
          <a:bodyPr anchor="ctr"/>
          <a:lstStyle/>
          <a:p>
            <a:pPr algn="ctr" eaLnBrk="1" fontAlgn="auto" hangingPunct="1">
              <a:spcBef>
                <a:spcPts val="0"/>
              </a:spcBef>
              <a:spcAft>
                <a:spcPts val="0"/>
              </a:spcAft>
              <a:defRPr/>
            </a:pPr>
            <a:endParaRPr lang="en-US" dirty="0">
              <a:solidFill>
                <a:schemeClr val="lt1"/>
              </a:solidFill>
              <a:latin typeface="+mj-lt"/>
              <a:ea typeface="+mn-ea"/>
              <a:cs typeface="Arial" panose="020B0604020202020204" pitchFamily="34" charset="0"/>
            </a:endParaRPr>
          </a:p>
        </p:txBody>
      </p:sp>
      <p:sp>
        <p:nvSpPr>
          <p:cNvPr id="25" name="Line 17"/>
          <p:cNvSpPr>
            <a:spLocks noChangeShapeType="1"/>
          </p:cNvSpPr>
          <p:nvPr/>
        </p:nvSpPr>
        <p:spPr bwMode="auto">
          <a:xfrm flipV="1">
            <a:off x="1003300" y="1031875"/>
            <a:ext cx="8902700" cy="0"/>
          </a:xfrm>
          <a:prstGeom prst="line">
            <a:avLst/>
          </a:prstGeom>
          <a:noFill/>
          <a:ln w="38100">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26" name="Line 17"/>
          <p:cNvSpPr>
            <a:spLocks noChangeShapeType="1"/>
          </p:cNvSpPr>
          <p:nvPr/>
        </p:nvSpPr>
        <p:spPr bwMode="auto">
          <a:xfrm flipV="1">
            <a:off x="1003300" y="1082675"/>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pic>
        <p:nvPicPr>
          <p:cNvPr id="27" name="Picture 2" descr="C:\Users\260869\AppData\Local\Temp\notes96D76D\ICD New Logo.JPG"/>
          <p:cNvPicPr>
            <a:picLocks noChangeAspect="1" noChangeArrowheads="1"/>
          </p:cNvPicPr>
          <p:nvPr userDrawn="1"/>
        </p:nvPicPr>
        <p:blipFill>
          <a:blip r:embed="rId2">
            <a:extLst>
              <a:ext uri="{28A0092B-C50C-407E-A947-70E740481C1C}">
                <a14:useLocalDpi xmlns:a14="http://schemas.microsoft.com/office/drawing/2010/main" val="0"/>
              </a:ext>
            </a:extLst>
          </a:blip>
          <a:srcRect r="2202" b="1248"/>
          <a:stretch>
            <a:fillRect/>
          </a:stretch>
        </p:blipFill>
        <p:spPr bwMode="auto">
          <a:xfrm>
            <a:off x="169863" y="6272213"/>
            <a:ext cx="4476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03300" y="274638"/>
            <a:ext cx="8902700" cy="807536"/>
          </a:xfrm>
          <a:prstGeom prst="rect">
            <a:avLst/>
          </a:prstGeom>
        </p:spPr>
        <p:txBody>
          <a:bodyPr anchor="ctr">
            <a:normAutofit/>
          </a:bodyPr>
          <a:lstStyle>
            <a:lvl1pPr algn="l">
              <a:defRPr sz="2000" b="1">
                <a:solidFill>
                  <a:srgbClr val="1B5F2E"/>
                </a:solidFill>
                <a:latin typeface="+mj-lt"/>
                <a:cs typeface="Arial" panose="020B0604020202020204" pitchFamily="34" charset="0"/>
              </a:defRPr>
            </a:lvl1pPr>
          </a:lstStyle>
          <a:p>
            <a:r>
              <a:rPr lang="en-US" smtClean="0"/>
              <a:t>Click to edit Master title style</a:t>
            </a:r>
            <a:endParaRPr lang="en-US" dirty="0"/>
          </a:p>
        </p:txBody>
      </p:sp>
      <p:sp>
        <p:nvSpPr>
          <p:cNvPr id="15" name="Content Placeholder 21"/>
          <p:cNvSpPr>
            <a:spLocks noGrp="1"/>
          </p:cNvSpPr>
          <p:nvPr>
            <p:ph sz="quarter" idx="16"/>
          </p:nvPr>
        </p:nvSpPr>
        <p:spPr>
          <a:xfrm>
            <a:off x="1003299" y="3746627"/>
            <a:ext cx="20574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dirty="0" smtClean="0"/>
              <a:t>Click to edit Master text styles</a:t>
            </a:r>
          </a:p>
        </p:txBody>
      </p:sp>
      <p:sp>
        <p:nvSpPr>
          <p:cNvPr id="20" name="Content Placeholder 21"/>
          <p:cNvSpPr>
            <a:spLocks noGrp="1"/>
          </p:cNvSpPr>
          <p:nvPr>
            <p:ph sz="quarter" idx="15"/>
          </p:nvPr>
        </p:nvSpPr>
        <p:spPr>
          <a:xfrm>
            <a:off x="1003299" y="1155700"/>
            <a:ext cx="8856663"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6" name="Content Placeholder 21"/>
          <p:cNvSpPr>
            <a:spLocks noGrp="1"/>
          </p:cNvSpPr>
          <p:nvPr>
            <p:ph sz="quarter" idx="17"/>
          </p:nvPr>
        </p:nvSpPr>
        <p:spPr>
          <a:xfrm>
            <a:off x="3275816" y="3746627"/>
            <a:ext cx="20574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21" name="Content Placeholder 21"/>
          <p:cNvSpPr>
            <a:spLocks noGrp="1"/>
          </p:cNvSpPr>
          <p:nvPr>
            <p:ph sz="quarter" idx="18"/>
          </p:nvPr>
        </p:nvSpPr>
        <p:spPr>
          <a:xfrm>
            <a:off x="5548333" y="3746627"/>
            <a:ext cx="20574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22" name="Content Placeholder 21"/>
          <p:cNvSpPr>
            <a:spLocks noGrp="1"/>
          </p:cNvSpPr>
          <p:nvPr>
            <p:ph sz="quarter" idx="19"/>
          </p:nvPr>
        </p:nvSpPr>
        <p:spPr>
          <a:xfrm>
            <a:off x="7780510" y="3746627"/>
            <a:ext cx="20574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7" name="Content Placeholder 14"/>
          <p:cNvSpPr>
            <a:spLocks noGrp="1"/>
          </p:cNvSpPr>
          <p:nvPr>
            <p:ph sz="quarter" idx="20"/>
          </p:nvPr>
        </p:nvSpPr>
        <p:spPr>
          <a:xfrm>
            <a:off x="1011238" y="1539875"/>
            <a:ext cx="8848724" cy="2144713"/>
          </a:xfrm>
          <a:prstGeom prst="rect">
            <a:avLst/>
          </a:prstGeom>
          <a:ln>
            <a:solidFill>
              <a:srgbClr val="1B5F2E"/>
            </a:solidFill>
          </a:ln>
        </p:spPr>
        <p:txBody>
          <a:bodyPr/>
          <a:lstStyle>
            <a:lvl1pPr marL="120650" indent="-120650">
              <a:buFont typeface="Wingdings" pitchFamily="2" charset="2"/>
              <a:buChar char="§"/>
              <a:defRPr sz="1200">
                <a:latin typeface="+mj-lt"/>
                <a:cs typeface="Arial" panose="020B0604020202020204" pitchFamily="34" charset="0"/>
              </a:defRPr>
            </a:lvl1pPr>
            <a:lvl2pPr marL="349250" indent="-174625">
              <a:defRPr sz="1200">
                <a:latin typeface="+mj-lt"/>
                <a:cs typeface="Arial" panose="020B0604020202020204" pitchFamily="34" charset="0"/>
              </a:defRPr>
            </a:lvl2pPr>
            <a:lvl3pPr marL="577850" indent="-120650">
              <a:buFont typeface="Wingdings" pitchFamily="2" charset="2"/>
              <a:buChar char="§"/>
              <a:defRPr sz="1100" i="1">
                <a:latin typeface="+mj-lt"/>
                <a:cs typeface="Arial" panose="020B0604020202020204" pitchFamily="34" charset="0"/>
              </a:defRPr>
            </a:lvl3pPr>
            <a:lvl4pPr marL="739775" indent="-161925">
              <a:defRPr sz="1100">
                <a:latin typeface="+mj-lt"/>
                <a:cs typeface="Arial" panose="020B0604020202020204" pitchFamily="34" charset="0"/>
              </a:defRPr>
            </a:lvl4pPr>
            <a:lvl5pPr marL="914400" indent="-174625">
              <a:defRPr sz="11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Content Placeholder 14"/>
          <p:cNvSpPr>
            <a:spLocks noGrp="1"/>
          </p:cNvSpPr>
          <p:nvPr>
            <p:ph sz="quarter" idx="21"/>
          </p:nvPr>
        </p:nvSpPr>
        <p:spPr>
          <a:xfrm>
            <a:off x="988979" y="4130675"/>
            <a:ext cx="2057400" cy="2093913"/>
          </a:xfrm>
          <a:prstGeom prst="rect">
            <a:avLst/>
          </a:prstGeom>
          <a:ln>
            <a:solidFill>
              <a:srgbClr val="1B5F2E"/>
            </a:solidFill>
          </a:ln>
        </p:spPr>
        <p:txBody>
          <a:bodyPr/>
          <a:lstStyle>
            <a:lvl1pPr marL="120650" indent="-120650">
              <a:buFont typeface="Wingdings" pitchFamily="2" charset="2"/>
              <a:buChar char="§"/>
              <a:defRPr sz="1200">
                <a:latin typeface="+mj-lt"/>
                <a:cs typeface="Arial" panose="020B0604020202020204" pitchFamily="34" charset="0"/>
              </a:defRPr>
            </a:lvl1pPr>
            <a:lvl2pPr marL="349250" indent="-174625">
              <a:defRPr sz="1200">
                <a:latin typeface="+mj-lt"/>
                <a:cs typeface="Arial" panose="020B0604020202020204" pitchFamily="34" charset="0"/>
              </a:defRPr>
            </a:lvl2pPr>
            <a:lvl3pPr marL="577850" indent="-120650">
              <a:buFont typeface="Wingdings" pitchFamily="2" charset="2"/>
              <a:buChar char="§"/>
              <a:defRPr sz="1100" i="1">
                <a:latin typeface="+mj-lt"/>
                <a:cs typeface="Arial" panose="020B0604020202020204" pitchFamily="34" charset="0"/>
              </a:defRPr>
            </a:lvl3pPr>
            <a:lvl4pPr marL="739775" indent="-161925">
              <a:defRPr sz="1100">
                <a:latin typeface="+mj-lt"/>
                <a:cs typeface="Arial" panose="020B0604020202020204" pitchFamily="34" charset="0"/>
              </a:defRPr>
            </a:lvl4pPr>
            <a:lvl5pPr marL="914400" indent="-174625">
              <a:defRPr sz="11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9" name="Content Placeholder 14"/>
          <p:cNvSpPr>
            <a:spLocks noGrp="1"/>
          </p:cNvSpPr>
          <p:nvPr>
            <p:ph sz="quarter" idx="22"/>
          </p:nvPr>
        </p:nvSpPr>
        <p:spPr>
          <a:xfrm>
            <a:off x="3275815" y="4130675"/>
            <a:ext cx="2057400" cy="2093913"/>
          </a:xfrm>
          <a:prstGeom prst="rect">
            <a:avLst/>
          </a:prstGeom>
          <a:ln>
            <a:solidFill>
              <a:srgbClr val="1B5F2E"/>
            </a:solidFill>
          </a:ln>
        </p:spPr>
        <p:txBody>
          <a:bodyPr/>
          <a:lstStyle>
            <a:lvl1pPr marL="120650" indent="-120650">
              <a:buFont typeface="Wingdings" pitchFamily="2" charset="2"/>
              <a:buChar char="§"/>
              <a:defRPr sz="1200">
                <a:latin typeface="+mj-lt"/>
                <a:cs typeface="Arial" panose="020B0604020202020204" pitchFamily="34" charset="0"/>
              </a:defRPr>
            </a:lvl1pPr>
            <a:lvl2pPr marL="349250" indent="-174625">
              <a:defRPr sz="1200">
                <a:latin typeface="+mj-lt"/>
                <a:cs typeface="Arial" panose="020B0604020202020204" pitchFamily="34" charset="0"/>
              </a:defRPr>
            </a:lvl2pPr>
            <a:lvl3pPr marL="577850" indent="-120650">
              <a:buFont typeface="Wingdings" pitchFamily="2" charset="2"/>
              <a:buChar char="§"/>
              <a:defRPr sz="1100" i="1">
                <a:latin typeface="+mj-lt"/>
                <a:cs typeface="Arial" panose="020B0604020202020204" pitchFamily="34" charset="0"/>
              </a:defRPr>
            </a:lvl3pPr>
            <a:lvl4pPr marL="739775" indent="-161925">
              <a:defRPr sz="1100">
                <a:latin typeface="+mj-lt"/>
                <a:cs typeface="Arial" panose="020B0604020202020204" pitchFamily="34" charset="0"/>
              </a:defRPr>
            </a:lvl4pPr>
            <a:lvl5pPr marL="914400" indent="-174625">
              <a:defRPr sz="11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3" name="Content Placeholder 14"/>
          <p:cNvSpPr>
            <a:spLocks noGrp="1"/>
          </p:cNvSpPr>
          <p:nvPr>
            <p:ph sz="quarter" idx="23"/>
          </p:nvPr>
        </p:nvSpPr>
        <p:spPr>
          <a:xfrm>
            <a:off x="5548332" y="4130675"/>
            <a:ext cx="2057400" cy="2093913"/>
          </a:xfrm>
          <a:prstGeom prst="rect">
            <a:avLst/>
          </a:prstGeom>
          <a:ln>
            <a:solidFill>
              <a:srgbClr val="1B5F2E"/>
            </a:solidFill>
          </a:ln>
        </p:spPr>
        <p:txBody>
          <a:bodyPr/>
          <a:lstStyle>
            <a:lvl1pPr marL="120650" indent="-120650">
              <a:buFont typeface="Wingdings" pitchFamily="2" charset="2"/>
              <a:buChar char="§"/>
              <a:defRPr sz="1200">
                <a:latin typeface="+mj-lt"/>
                <a:cs typeface="Arial" panose="020B0604020202020204" pitchFamily="34" charset="0"/>
              </a:defRPr>
            </a:lvl1pPr>
            <a:lvl2pPr marL="349250" indent="-174625">
              <a:defRPr sz="1200">
                <a:latin typeface="+mj-lt"/>
                <a:cs typeface="Arial" panose="020B0604020202020204" pitchFamily="34" charset="0"/>
              </a:defRPr>
            </a:lvl2pPr>
            <a:lvl3pPr marL="577850" indent="-120650">
              <a:buFont typeface="Wingdings" pitchFamily="2" charset="2"/>
              <a:buChar char="§"/>
              <a:defRPr sz="1100" i="1">
                <a:latin typeface="+mj-lt"/>
                <a:cs typeface="Arial" panose="020B0604020202020204" pitchFamily="34" charset="0"/>
              </a:defRPr>
            </a:lvl3pPr>
            <a:lvl4pPr marL="739775" indent="-161925">
              <a:defRPr sz="1100">
                <a:latin typeface="+mj-lt"/>
                <a:cs typeface="Arial" panose="020B0604020202020204" pitchFamily="34" charset="0"/>
              </a:defRPr>
            </a:lvl4pPr>
            <a:lvl5pPr marL="914400" indent="-174625">
              <a:defRPr sz="11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Content Placeholder 14"/>
          <p:cNvSpPr>
            <a:spLocks noGrp="1"/>
          </p:cNvSpPr>
          <p:nvPr>
            <p:ph sz="quarter" idx="24"/>
          </p:nvPr>
        </p:nvSpPr>
        <p:spPr>
          <a:xfrm>
            <a:off x="7781057" y="4130675"/>
            <a:ext cx="2057400" cy="2093913"/>
          </a:xfrm>
          <a:prstGeom prst="rect">
            <a:avLst/>
          </a:prstGeom>
          <a:ln>
            <a:solidFill>
              <a:srgbClr val="1B5F2E"/>
            </a:solidFill>
          </a:ln>
        </p:spPr>
        <p:txBody>
          <a:bodyPr/>
          <a:lstStyle>
            <a:lvl1pPr marL="120650" indent="-120650">
              <a:buFont typeface="Wingdings" pitchFamily="2" charset="2"/>
              <a:buChar char="§"/>
              <a:defRPr sz="1200">
                <a:latin typeface="+mj-lt"/>
                <a:cs typeface="Arial" panose="020B0604020202020204" pitchFamily="34" charset="0"/>
              </a:defRPr>
            </a:lvl1pPr>
            <a:lvl2pPr marL="349250" indent="-174625">
              <a:defRPr sz="1200">
                <a:latin typeface="+mj-lt"/>
                <a:cs typeface="Arial" panose="020B0604020202020204" pitchFamily="34" charset="0"/>
              </a:defRPr>
            </a:lvl2pPr>
            <a:lvl3pPr marL="577850" indent="-120650">
              <a:buFont typeface="Wingdings" pitchFamily="2" charset="2"/>
              <a:buChar char="§"/>
              <a:defRPr sz="1100" i="1">
                <a:latin typeface="+mj-lt"/>
                <a:cs typeface="Arial" panose="020B0604020202020204" pitchFamily="34" charset="0"/>
              </a:defRPr>
            </a:lvl3pPr>
            <a:lvl4pPr marL="739775" indent="-161925">
              <a:defRPr sz="1100">
                <a:latin typeface="+mj-lt"/>
                <a:cs typeface="Arial" panose="020B0604020202020204" pitchFamily="34" charset="0"/>
              </a:defRPr>
            </a:lvl4pPr>
            <a:lvl5pPr marL="914400" indent="-174625">
              <a:defRPr sz="11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8" name="Footer Placeholder 3"/>
          <p:cNvSpPr>
            <a:spLocks noGrp="1"/>
          </p:cNvSpPr>
          <p:nvPr>
            <p:ph type="ftr" sz="quarter" idx="25"/>
          </p:nvPr>
        </p:nvSpPr>
        <p:spPr/>
        <p:txBody>
          <a:bodyPr/>
          <a:lstStyle>
            <a:lvl1pPr>
              <a:defRPr>
                <a:latin typeface="+mj-lt"/>
                <a:cs typeface="Arial" panose="020B0604020202020204" pitchFamily="34" charset="0"/>
              </a:defRPr>
            </a:lvl1pPr>
          </a:lstStyle>
          <a:p>
            <a:pPr>
              <a:defRPr/>
            </a:pPr>
            <a:endParaRPr lang="en-US" dirty="0"/>
          </a:p>
        </p:txBody>
      </p:sp>
      <p:sp>
        <p:nvSpPr>
          <p:cNvPr id="29" name="Slide Number Placeholder 4"/>
          <p:cNvSpPr>
            <a:spLocks noGrp="1"/>
          </p:cNvSpPr>
          <p:nvPr>
            <p:ph type="sldNum" sz="quarter" idx="26"/>
          </p:nvPr>
        </p:nvSpPr>
        <p:spPr/>
        <p:txBody>
          <a:bodyPr/>
          <a:lstStyle>
            <a:lvl1pPr>
              <a:defRPr>
                <a:latin typeface="Calibri" panose="020F0502020204030204" pitchFamily="34" charset="0"/>
              </a:defRPr>
            </a:lvl1pPr>
          </a:lstStyle>
          <a:p>
            <a:pPr>
              <a:defRPr/>
            </a:pPr>
            <a:fld id="{095EF5BE-7A07-4FFB-965C-69B77068146E}" type="slidenum">
              <a:rPr lang="en-US" altLang="en-US"/>
              <a:pPr>
                <a:defRPr/>
              </a:pPr>
              <a:t>‹#›</a:t>
            </a:fld>
            <a:endParaRPr lang="en-US" altLang="en-US" dirty="0"/>
          </a:p>
        </p:txBody>
      </p:sp>
      <p:pic>
        <p:nvPicPr>
          <p:cNvPr id="3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384533" y="38100"/>
            <a:ext cx="1461655"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5083901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K 8">
    <p:spTree>
      <p:nvGrpSpPr>
        <p:cNvPr id="1" name=""/>
        <p:cNvGrpSpPr/>
        <p:nvPr/>
      </p:nvGrpSpPr>
      <p:grpSpPr>
        <a:xfrm>
          <a:off x="0" y="0"/>
          <a:ext cx="0" cy="0"/>
          <a:chOff x="0" y="0"/>
          <a:chExt cx="0" cy="0"/>
        </a:xfrm>
      </p:grpSpPr>
      <p:sp>
        <p:nvSpPr>
          <p:cNvPr id="9" name="Line 17"/>
          <p:cNvSpPr>
            <a:spLocks noChangeShapeType="1"/>
          </p:cNvSpPr>
          <p:nvPr/>
        </p:nvSpPr>
        <p:spPr bwMode="auto">
          <a:xfrm flipV="1">
            <a:off x="1003300" y="6400800"/>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0" name="Rectangle 9"/>
          <p:cNvSpPr>
            <a:spLocks noChangeArrowheads="1"/>
          </p:cNvSpPr>
          <p:nvPr/>
        </p:nvSpPr>
        <p:spPr bwMode="auto">
          <a:xfrm>
            <a:off x="1003300" y="6257925"/>
            <a:ext cx="3948113" cy="142875"/>
          </a:xfrm>
          <a:prstGeom prst="rect">
            <a:avLst/>
          </a:prstGeom>
          <a:solidFill>
            <a:srgbClr val="1B5F2E"/>
          </a:solidFill>
          <a:ln w="9525">
            <a:solidFill>
              <a:srgbClr val="1B5F2E"/>
            </a:solidFill>
            <a:miter lim="800000"/>
            <a:headEnd/>
            <a:tailEnd/>
          </a:ln>
          <a:effectLst>
            <a:outerShdw blurRad="63500" dist="23000" dir="5400000" rotWithShape="0">
              <a:srgbClr val="000000">
                <a:alpha val="34999"/>
              </a:srgbClr>
            </a:outerShdw>
          </a:effectLst>
        </p:spPr>
        <p:txBody>
          <a:bodyPr anchor="ctr"/>
          <a:lstStyle/>
          <a:p>
            <a:pPr algn="ctr" eaLnBrk="1" fontAlgn="auto" hangingPunct="1">
              <a:spcBef>
                <a:spcPts val="0"/>
              </a:spcBef>
              <a:spcAft>
                <a:spcPts val="0"/>
              </a:spcAft>
              <a:defRPr/>
            </a:pPr>
            <a:endParaRPr lang="en-US" dirty="0">
              <a:solidFill>
                <a:schemeClr val="lt1"/>
              </a:solidFill>
              <a:latin typeface="+mj-lt"/>
              <a:ea typeface="+mn-ea"/>
              <a:cs typeface="Arial" panose="020B0604020202020204" pitchFamily="34" charset="0"/>
            </a:endParaRPr>
          </a:p>
        </p:txBody>
      </p:sp>
      <p:sp>
        <p:nvSpPr>
          <p:cNvPr id="11" name="Line 17"/>
          <p:cNvSpPr>
            <a:spLocks noChangeShapeType="1"/>
          </p:cNvSpPr>
          <p:nvPr/>
        </p:nvSpPr>
        <p:spPr bwMode="auto">
          <a:xfrm flipV="1">
            <a:off x="1003300" y="1031875"/>
            <a:ext cx="8902700" cy="0"/>
          </a:xfrm>
          <a:prstGeom prst="line">
            <a:avLst/>
          </a:prstGeom>
          <a:noFill/>
          <a:ln w="38100">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sp>
        <p:nvSpPr>
          <p:cNvPr id="12" name="Line 17"/>
          <p:cNvSpPr>
            <a:spLocks noChangeShapeType="1"/>
          </p:cNvSpPr>
          <p:nvPr/>
        </p:nvSpPr>
        <p:spPr bwMode="auto">
          <a:xfrm flipV="1">
            <a:off x="1003300" y="1082675"/>
            <a:ext cx="8902700" cy="0"/>
          </a:xfrm>
          <a:prstGeom prst="line">
            <a:avLst/>
          </a:prstGeom>
          <a:noFill/>
          <a:ln w="3175">
            <a:solidFill>
              <a:srgbClr val="1B5F2E"/>
            </a:solidFill>
            <a:round/>
            <a:headEnd/>
            <a:tailEnd/>
          </a:ln>
          <a:extLst>
            <a:ext uri="{909E8E84-426E-40DD-AFC4-6F175D3DCCD1}">
              <a14:hiddenFill xmlns:a14="http://schemas.microsoft.com/office/drawing/2010/main">
                <a:noFill/>
              </a14:hiddenFill>
            </a:ext>
          </a:extLst>
        </p:spPr>
        <p:txBody>
          <a:bodyPr wrap="none" anchor="ctr"/>
          <a:lstStyle/>
          <a:p>
            <a:endParaRPr lang="en-US" dirty="0"/>
          </a:p>
        </p:txBody>
      </p:sp>
      <p:pic>
        <p:nvPicPr>
          <p:cNvPr id="16" name="Picture 2" descr="C:\Users\260869\AppData\Local\Temp\notes96D76D\ICD New Logo.JPG"/>
          <p:cNvPicPr>
            <a:picLocks noChangeAspect="1" noChangeArrowheads="1"/>
          </p:cNvPicPr>
          <p:nvPr userDrawn="1"/>
        </p:nvPicPr>
        <p:blipFill>
          <a:blip r:embed="rId2">
            <a:extLst>
              <a:ext uri="{28A0092B-C50C-407E-A947-70E740481C1C}">
                <a14:useLocalDpi xmlns:a14="http://schemas.microsoft.com/office/drawing/2010/main" val="0"/>
              </a:ext>
            </a:extLst>
          </a:blip>
          <a:srcRect r="2202" b="1248"/>
          <a:stretch>
            <a:fillRect/>
          </a:stretch>
        </p:blipFill>
        <p:spPr bwMode="auto">
          <a:xfrm>
            <a:off x="169863" y="6272213"/>
            <a:ext cx="44767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03300" y="274638"/>
            <a:ext cx="8902700" cy="807536"/>
          </a:xfrm>
          <a:prstGeom prst="rect">
            <a:avLst/>
          </a:prstGeom>
        </p:spPr>
        <p:txBody>
          <a:bodyPr anchor="ctr">
            <a:normAutofit/>
          </a:bodyPr>
          <a:lstStyle>
            <a:lvl1pPr algn="l">
              <a:defRPr sz="2000" b="1">
                <a:solidFill>
                  <a:srgbClr val="1B5F2E"/>
                </a:solidFill>
                <a:latin typeface="+mj-lt"/>
                <a:cs typeface="Arial" panose="020B0604020202020204" pitchFamily="34" charset="0"/>
              </a:defRPr>
            </a:lvl1pPr>
          </a:lstStyle>
          <a:p>
            <a:r>
              <a:rPr lang="en-US" smtClean="0"/>
              <a:t>Click to edit Master title style</a:t>
            </a:r>
            <a:endParaRPr lang="en-US" dirty="0"/>
          </a:p>
        </p:txBody>
      </p:sp>
      <p:sp>
        <p:nvSpPr>
          <p:cNvPr id="17" name="Content Placeholder 21"/>
          <p:cNvSpPr>
            <a:spLocks noGrp="1"/>
          </p:cNvSpPr>
          <p:nvPr>
            <p:ph sz="quarter" idx="14"/>
          </p:nvPr>
        </p:nvSpPr>
        <p:spPr>
          <a:xfrm>
            <a:off x="5745163" y="1155700"/>
            <a:ext cx="41148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8" name="Content Placeholder 21"/>
          <p:cNvSpPr>
            <a:spLocks noGrp="1"/>
          </p:cNvSpPr>
          <p:nvPr>
            <p:ph sz="quarter" idx="15"/>
          </p:nvPr>
        </p:nvSpPr>
        <p:spPr>
          <a:xfrm>
            <a:off x="1003300" y="1155700"/>
            <a:ext cx="41148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23" name="Content Placeholder 21"/>
          <p:cNvSpPr>
            <a:spLocks noGrp="1"/>
          </p:cNvSpPr>
          <p:nvPr>
            <p:ph sz="quarter" idx="17"/>
          </p:nvPr>
        </p:nvSpPr>
        <p:spPr>
          <a:xfrm>
            <a:off x="5745163" y="3746627"/>
            <a:ext cx="4114800" cy="365760"/>
          </a:xfrm>
          <a:prstGeom prst="rect">
            <a:avLst/>
          </a:prstGeom>
          <a:solidFill>
            <a:srgbClr val="1B5F2E"/>
          </a:solidFill>
          <a:ln>
            <a:solidFill>
              <a:srgbClr val="1B5F2E"/>
            </a:solidFill>
          </a:ln>
        </p:spPr>
        <p:txBody>
          <a:bodyPr lIns="0" tIns="0" rIns="0" bIns="0" anchor="ctr" anchorCtr="0"/>
          <a:lstStyle>
            <a:lvl1pPr algn="ctr">
              <a:buNone/>
              <a:defRPr sz="1200" b="1">
                <a:solidFill>
                  <a:schemeClr val="bg1"/>
                </a:solidFill>
                <a:latin typeface="+mj-lt"/>
                <a:cs typeface="Arial" panose="020B0604020202020204" pitchFamily="34" charset="0"/>
              </a:defRPr>
            </a:lvl1pPr>
          </a:lstStyle>
          <a:p>
            <a:pPr lvl="0"/>
            <a:r>
              <a:rPr lang="en-US" smtClean="0"/>
              <a:t>Click to edit Master text styles</a:t>
            </a:r>
          </a:p>
        </p:txBody>
      </p:sp>
      <p:sp>
        <p:nvSpPr>
          <p:cNvPr id="13" name="Content Placeholder 14"/>
          <p:cNvSpPr>
            <a:spLocks noGrp="1"/>
          </p:cNvSpPr>
          <p:nvPr>
            <p:ph sz="quarter" idx="18"/>
          </p:nvPr>
        </p:nvSpPr>
        <p:spPr>
          <a:xfrm>
            <a:off x="1011238" y="1539875"/>
            <a:ext cx="4106862" cy="4684713"/>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Content Placeholder 14"/>
          <p:cNvSpPr>
            <a:spLocks noGrp="1"/>
          </p:cNvSpPr>
          <p:nvPr>
            <p:ph sz="quarter" idx="19"/>
          </p:nvPr>
        </p:nvSpPr>
        <p:spPr>
          <a:xfrm>
            <a:off x="5745163" y="1539749"/>
            <a:ext cx="4106862" cy="2144840"/>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20"/>
          </p:nvPr>
        </p:nvSpPr>
        <p:spPr>
          <a:xfrm>
            <a:off x="5745163" y="4130675"/>
            <a:ext cx="4106862" cy="2093913"/>
          </a:xfrm>
          <a:prstGeom prst="rect">
            <a:avLst/>
          </a:prstGeom>
          <a:ln>
            <a:solidFill>
              <a:srgbClr val="1B5F2E"/>
            </a:solidFill>
          </a:ln>
        </p:spPr>
        <p:txBody>
          <a:bodyPr/>
          <a:lstStyle>
            <a:lvl1pPr marL="120650" indent="-120650">
              <a:buFont typeface="Wingdings" pitchFamily="2" charset="2"/>
              <a:buChar char="§"/>
              <a:defRPr sz="1300">
                <a:latin typeface="+mj-lt"/>
                <a:cs typeface="Arial" panose="020B0604020202020204" pitchFamily="34" charset="0"/>
              </a:defRPr>
            </a:lvl1pPr>
            <a:lvl2pPr marL="349250" indent="-174625">
              <a:defRPr sz="1300">
                <a:latin typeface="+mj-lt"/>
                <a:cs typeface="Arial" panose="020B0604020202020204" pitchFamily="34" charset="0"/>
              </a:defRPr>
            </a:lvl2pPr>
            <a:lvl3pPr marL="577850" indent="-120650">
              <a:buFont typeface="Wingdings" pitchFamily="2" charset="2"/>
              <a:buChar char="§"/>
              <a:defRPr sz="1200" i="1">
                <a:latin typeface="+mj-lt"/>
                <a:cs typeface="Arial" panose="020B0604020202020204" pitchFamily="34" charset="0"/>
              </a:defRPr>
            </a:lvl3pPr>
            <a:lvl4pPr marL="739775" indent="-161925">
              <a:defRPr sz="1200">
                <a:latin typeface="+mj-lt"/>
                <a:cs typeface="Arial" panose="020B0604020202020204" pitchFamily="34" charset="0"/>
              </a:defRPr>
            </a:lvl4pPr>
            <a:lvl5pPr marL="914400" indent="-174625">
              <a:defRPr sz="1200">
                <a:latin typeface="+mj-lt"/>
                <a:cs typeface="Arial" panose="020B0604020202020204"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9" name="Footer Placeholder 3"/>
          <p:cNvSpPr>
            <a:spLocks noGrp="1"/>
          </p:cNvSpPr>
          <p:nvPr>
            <p:ph type="ftr" sz="quarter" idx="21"/>
          </p:nvPr>
        </p:nvSpPr>
        <p:spPr/>
        <p:txBody>
          <a:bodyPr/>
          <a:lstStyle>
            <a:lvl1pPr>
              <a:defRPr>
                <a:latin typeface="+mj-lt"/>
                <a:cs typeface="Arial" panose="020B0604020202020204" pitchFamily="34" charset="0"/>
              </a:defRPr>
            </a:lvl1pPr>
          </a:lstStyle>
          <a:p>
            <a:pPr>
              <a:defRPr/>
            </a:pPr>
            <a:endParaRPr lang="en-US" dirty="0"/>
          </a:p>
        </p:txBody>
      </p:sp>
      <p:sp>
        <p:nvSpPr>
          <p:cNvPr id="20" name="Slide Number Placeholder 4"/>
          <p:cNvSpPr>
            <a:spLocks noGrp="1"/>
          </p:cNvSpPr>
          <p:nvPr>
            <p:ph type="sldNum" sz="quarter" idx="22"/>
          </p:nvPr>
        </p:nvSpPr>
        <p:spPr/>
        <p:txBody>
          <a:bodyPr/>
          <a:lstStyle>
            <a:lvl1pPr>
              <a:defRPr>
                <a:latin typeface="Calibri" panose="020F0502020204030204" pitchFamily="34" charset="0"/>
              </a:defRPr>
            </a:lvl1pPr>
          </a:lstStyle>
          <a:p>
            <a:pPr>
              <a:defRPr/>
            </a:pPr>
            <a:fld id="{271C6D72-EA28-4FDF-A978-CB3DD524381F}" type="slidenum">
              <a:rPr lang="en-US" altLang="en-US"/>
              <a:pPr>
                <a:defRPr/>
              </a:pPr>
              <a:t>‹#›</a:t>
            </a:fld>
            <a:endParaRPr lang="en-US" altLang="en-US" dirty="0"/>
          </a:p>
        </p:txBody>
      </p:sp>
      <p:pic>
        <p:nvPicPr>
          <p:cNvPr id="21"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384533" y="38100"/>
            <a:ext cx="1461655"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5543351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4763" y="6491288"/>
            <a:ext cx="2311401" cy="36512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accent3">
                    <a:lumMod val="50000"/>
                  </a:schemeClr>
                </a:solidFill>
                <a:latin typeface="Arial" panose="020B0604020202020204" pitchFamily="34" charset="0"/>
                <a:ea typeface="+mn-ea"/>
                <a:cs typeface="Arial" panose="020B0604020202020204" pitchFamily="34" charset="0"/>
              </a:defRPr>
            </a:lvl1pPr>
          </a:lstStyle>
          <a:p>
            <a:pPr>
              <a:defRPr/>
            </a:pPr>
            <a:endParaRPr lang="en-US" dirty="0"/>
          </a:p>
        </p:txBody>
      </p:sp>
      <p:sp>
        <p:nvSpPr>
          <p:cNvPr id="5" name="Footer Placeholder 4"/>
          <p:cNvSpPr>
            <a:spLocks noGrp="1"/>
          </p:cNvSpPr>
          <p:nvPr>
            <p:ph type="ftr" sz="quarter" idx="3"/>
          </p:nvPr>
        </p:nvSpPr>
        <p:spPr>
          <a:xfrm>
            <a:off x="3384550" y="6491288"/>
            <a:ext cx="3136900" cy="365125"/>
          </a:xfrm>
          <a:prstGeom prst="rect">
            <a:avLst/>
          </a:prstGeom>
        </p:spPr>
        <p:txBody>
          <a:bodyPr vert="horz" lIns="91440" tIns="45720" rIns="91440" bIns="45720" rtlCol="0" anchor="ctr"/>
          <a:lstStyle>
            <a:lvl1pPr algn="ctr" eaLnBrk="1" fontAlgn="auto" hangingPunct="1">
              <a:spcBef>
                <a:spcPts val="0"/>
              </a:spcBef>
              <a:spcAft>
                <a:spcPts val="0"/>
              </a:spcAft>
              <a:defRPr sz="1000">
                <a:solidFill>
                  <a:srgbClr val="4F6228"/>
                </a:solidFill>
                <a:latin typeface="Arial" panose="020B0604020202020204" pitchFamily="34" charset="0"/>
                <a:ea typeface="+mn-ea"/>
                <a:cs typeface="Arial" panose="020B0604020202020204" pitchFamily="34" charset="0"/>
              </a:defRPr>
            </a:lvl1pPr>
          </a:lstStyle>
          <a:p>
            <a:pPr>
              <a:defRPr/>
            </a:pPr>
            <a:endParaRPr lang="en-US" dirty="0"/>
          </a:p>
        </p:txBody>
      </p:sp>
      <p:sp>
        <p:nvSpPr>
          <p:cNvPr id="6" name="Slide Number Placeholder 5"/>
          <p:cNvSpPr>
            <a:spLocks noGrp="1"/>
          </p:cNvSpPr>
          <p:nvPr>
            <p:ph type="sldNum" sz="quarter" idx="4"/>
          </p:nvPr>
        </p:nvSpPr>
        <p:spPr>
          <a:xfrm>
            <a:off x="7599363" y="6491288"/>
            <a:ext cx="2311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4F6228"/>
                </a:solidFill>
                <a:cs typeface="Arial" panose="020B0604020202020204" pitchFamily="34" charset="0"/>
              </a:defRPr>
            </a:lvl1pPr>
          </a:lstStyle>
          <a:p>
            <a:pPr>
              <a:defRPr/>
            </a:pPr>
            <a:fld id="{7505697B-662B-4858-8E44-7628A56D44BA}"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6488" r:id="rId1"/>
    <p:sldLayoutId id="2147486489" r:id="rId2"/>
    <p:sldLayoutId id="2147486490" r:id="rId3"/>
    <p:sldLayoutId id="2147486491" r:id="rId4"/>
    <p:sldLayoutId id="2147486492" r:id="rId5"/>
    <p:sldLayoutId id="2147486493" r:id="rId6"/>
    <p:sldLayoutId id="2147486494" r:id="rId7"/>
    <p:sldLayoutId id="2147486495" r:id="rId8"/>
    <p:sldLayoutId id="2147486496" r:id="rId9"/>
    <p:sldLayoutId id="2147486497" r:id="rId10"/>
    <p:sldLayoutId id="2147486498" r:id="rId11"/>
    <p:sldLayoutId id="2147486499" r:id="rId12"/>
    <p:sldLayoutId id="2147486500" r:id="rId13"/>
    <p:sldLayoutId id="2147486501" r:id="rId14"/>
    <p:sldLayoutId id="2147486502" r:id="rId15"/>
  </p:sldLayoutIdLst>
  <p:timing>
    <p:tnLst>
      <p:par>
        <p:cTn id="1" dur="indefinite" restart="never" nodeType="tmRoot"/>
      </p:par>
    </p:tnLst>
  </p:timing>
  <p:hf hdr="0" ftr="0" dt="0"/>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Calibri" pitchFamily="34"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Calibri" pitchFamily="34"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Calibri" pitchFamily="34"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Calibri" pitchFamily="34" charset="0"/>
          <a:ea typeface="MS PGothic" panose="020B0600070205080204" pitchFamily="34" charset="-128"/>
          <a:cs typeface="ＭＳ Ｐゴシック" charset="0"/>
        </a:defRPr>
      </a:lvl5pPr>
      <a:lvl6pPr marL="457200" algn="ctr" defTabSz="457200" rtl="0" eaLnBrk="1" fontAlgn="base" hangingPunct="1">
        <a:spcBef>
          <a:spcPct val="0"/>
        </a:spcBef>
        <a:spcAft>
          <a:spcPct val="0"/>
        </a:spcAft>
        <a:defRPr sz="4400">
          <a:solidFill>
            <a:schemeClr val="tx1"/>
          </a:solidFill>
          <a:latin typeface="Calibri" pitchFamily="34" charset="0"/>
        </a:defRPr>
      </a:lvl6pPr>
      <a:lvl7pPr marL="914400" algn="ctr" defTabSz="457200" rtl="0" eaLnBrk="1" fontAlgn="base" hangingPunct="1">
        <a:spcBef>
          <a:spcPct val="0"/>
        </a:spcBef>
        <a:spcAft>
          <a:spcPct val="0"/>
        </a:spcAft>
        <a:defRPr sz="4400">
          <a:solidFill>
            <a:schemeClr val="tx1"/>
          </a:solidFill>
          <a:latin typeface="Calibri" pitchFamily="34" charset="0"/>
        </a:defRPr>
      </a:lvl7pPr>
      <a:lvl8pPr marL="1371600" algn="ctr" defTabSz="457200" rtl="0" eaLnBrk="1" fontAlgn="base" hangingPunct="1">
        <a:spcBef>
          <a:spcPct val="0"/>
        </a:spcBef>
        <a:spcAft>
          <a:spcPct val="0"/>
        </a:spcAft>
        <a:defRPr sz="4400">
          <a:solidFill>
            <a:schemeClr val="tx1"/>
          </a:solidFill>
          <a:latin typeface="Calibri" pitchFamily="34" charset="0"/>
        </a:defRPr>
      </a:lvl8pPr>
      <a:lvl9pPr marL="1828800" algn="ctr" defTabSz="457200"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1038" y="2182953"/>
            <a:ext cx="8419419" cy="3077766"/>
          </a:xfrm>
          <a:prstGeom prst="rect">
            <a:avLst/>
          </a:prstGeom>
        </p:spPr>
        <p:txBody>
          <a:bodyPr wrap="square">
            <a:spAutoFit/>
          </a:bodyPr>
          <a:lstStyle/>
          <a:p>
            <a:pPr algn="ctr">
              <a:defRPr/>
            </a:pPr>
            <a:r>
              <a:rPr lang="en-US" altLang="en-US" sz="4400" b="1" dirty="0" err="1">
                <a:solidFill>
                  <a:srgbClr val="1B5F2E"/>
                </a:solidFill>
                <a:latin typeface="+mn-lt"/>
                <a:cs typeface="Arial" panose="020B0604020202020204" pitchFamily="34" charset="0"/>
              </a:rPr>
              <a:t>Biniog</a:t>
            </a:r>
            <a:r>
              <a:rPr lang="en-US" altLang="en-US" sz="4400" b="1" dirty="0">
                <a:solidFill>
                  <a:srgbClr val="1B5F2E"/>
                </a:solidFill>
                <a:latin typeface="+mn-lt"/>
                <a:cs typeface="Arial" panose="020B0604020202020204" pitchFamily="34" charset="0"/>
              </a:rPr>
              <a:t> </a:t>
            </a:r>
            <a:r>
              <a:rPr lang="en-US" altLang="en-US" sz="4400" b="1" dirty="0" err="1">
                <a:solidFill>
                  <a:srgbClr val="1B5F2E"/>
                </a:solidFill>
                <a:latin typeface="+mn-lt"/>
                <a:cs typeface="Arial" panose="020B0604020202020204" pitchFamily="34" charset="0"/>
              </a:rPr>
              <a:t>Sathi</a:t>
            </a:r>
            <a:r>
              <a:rPr lang="en-US" altLang="en-US" sz="4400" b="1" dirty="0">
                <a:solidFill>
                  <a:srgbClr val="1B5F2E"/>
                </a:solidFill>
                <a:latin typeface="+mn-lt"/>
                <a:cs typeface="Arial" panose="020B0604020202020204" pitchFamily="34" charset="0"/>
              </a:rPr>
              <a:t> </a:t>
            </a:r>
          </a:p>
          <a:p>
            <a:pPr algn="ctr">
              <a:defRPr/>
            </a:pPr>
            <a:r>
              <a:rPr lang="en-US" altLang="en-US" sz="4400" b="1" dirty="0">
                <a:solidFill>
                  <a:srgbClr val="1B5F2E"/>
                </a:solidFill>
                <a:latin typeface="+mn-lt"/>
                <a:cs typeface="Arial" panose="020B0604020202020204" pitchFamily="34" charset="0"/>
              </a:rPr>
              <a:t>A New Generation Banking Model</a:t>
            </a:r>
          </a:p>
          <a:p>
            <a:pPr algn="ctr">
              <a:defRPr/>
            </a:pPr>
            <a:endParaRPr lang="en-US" altLang="en-US" sz="4000" b="1" dirty="0">
              <a:solidFill>
                <a:srgbClr val="1B5F2E"/>
              </a:solidFill>
              <a:latin typeface="+mn-lt"/>
              <a:cs typeface="Arial" panose="020B0604020202020204" pitchFamily="34" charset="0"/>
            </a:endParaRPr>
          </a:p>
          <a:p>
            <a:pPr algn="ctr">
              <a:defRPr/>
            </a:pPr>
            <a:r>
              <a:rPr lang="en-US" altLang="en-US" sz="2400" b="1" dirty="0" smtClean="0">
                <a:solidFill>
                  <a:srgbClr val="1B5F2E"/>
                </a:solidFill>
                <a:latin typeface="+mn-lt"/>
                <a:cs typeface="Arial" panose="020B0604020202020204" pitchFamily="34" charset="0"/>
              </a:rPr>
              <a:t>6</a:t>
            </a:r>
            <a:r>
              <a:rPr lang="en-US" altLang="en-US" sz="2400" b="1" baseline="30000" dirty="0" smtClean="0">
                <a:solidFill>
                  <a:srgbClr val="1B5F2E"/>
                </a:solidFill>
                <a:latin typeface="+mn-lt"/>
                <a:cs typeface="Arial" panose="020B0604020202020204" pitchFamily="34" charset="0"/>
              </a:rPr>
              <a:t>th</a:t>
            </a:r>
            <a:r>
              <a:rPr lang="en-US" altLang="en-US" sz="2400" b="1" dirty="0" smtClean="0">
                <a:solidFill>
                  <a:srgbClr val="1B5F2E"/>
                </a:solidFill>
                <a:latin typeface="+mn-lt"/>
                <a:cs typeface="Arial" panose="020B0604020202020204" pitchFamily="34" charset="0"/>
              </a:rPr>
              <a:t> Global Islamic Microfinance Forum</a:t>
            </a:r>
          </a:p>
          <a:p>
            <a:pPr algn="ctr">
              <a:defRPr/>
            </a:pPr>
            <a:r>
              <a:rPr lang="en-US" altLang="en-US" sz="2400" b="1" dirty="0" smtClean="0">
                <a:solidFill>
                  <a:srgbClr val="1B5F2E"/>
                </a:solidFill>
                <a:latin typeface="+mn-lt"/>
                <a:cs typeface="Arial" panose="020B0604020202020204" pitchFamily="34" charset="0"/>
              </a:rPr>
              <a:t>Nairobi, Kenya</a:t>
            </a:r>
            <a:endParaRPr lang="en-US" altLang="en-US" sz="2400" b="1" dirty="0" smtClean="0">
              <a:solidFill>
                <a:srgbClr val="2D512E"/>
              </a:solidFill>
              <a:latin typeface="+mn-lt"/>
              <a:cs typeface="Arial" panose="020B0604020202020204" pitchFamily="34" charset="0"/>
            </a:endParaRPr>
          </a:p>
          <a:p>
            <a:pPr algn="ctr">
              <a:defRPr/>
            </a:pPr>
            <a:endParaRPr lang="en-US" altLang="en-US" b="1" dirty="0">
              <a:solidFill>
                <a:srgbClr val="1B5F2E"/>
              </a:solidFill>
              <a:latin typeface="+mn-lt"/>
              <a:cs typeface="Arial" panose="020B0604020202020204" pitchFamily="34" charset="0"/>
            </a:endParaRPr>
          </a:p>
        </p:txBody>
      </p:sp>
      <p:sp>
        <p:nvSpPr>
          <p:cNvPr id="2" name="Rectangle 1"/>
          <p:cNvSpPr/>
          <p:nvPr/>
        </p:nvSpPr>
        <p:spPr>
          <a:xfrm>
            <a:off x="7992699" y="6331204"/>
            <a:ext cx="1636089" cy="307777"/>
          </a:xfrm>
          <a:prstGeom prst="rect">
            <a:avLst/>
          </a:prstGeom>
        </p:spPr>
        <p:txBody>
          <a:bodyPr wrap="none">
            <a:spAutoFit/>
          </a:bodyPr>
          <a:lstStyle/>
          <a:p>
            <a:pPr>
              <a:defRPr/>
            </a:pPr>
            <a:r>
              <a:rPr lang="en-US" altLang="en-US" sz="1400" dirty="0" smtClean="0">
                <a:solidFill>
                  <a:srgbClr val="1B5F2E"/>
                </a:solidFill>
                <a:latin typeface="+mn-lt"/>
                <a:cs typeface="Arial" panose="020B0604020202020204" pitchFamily="34" charset="0"/>
              </a:rPr>
              <a:t>8-9 November </a:t>
            </a:r>
            <a:r>
              <a:rPr lang="en-US" altLang="en-US" sz="1400" dirty="0" smtClean="0">
                <a:solidFill>
                  <a:srgbClr val="1B5F2E"/>
                </a:solidFill>
                <a:latin typeface="+mn-lt"/>
                <a:cs typeface="Arial" panose="020B0604020202020204" pitchFamily="34" charset="0"/>
              </a:rPr>
              <a:t>2016</a:t>
            </a:r>
            <a:endParaRPr lang="en-US" altLang="en-US" sz="1400" dirty="0">
              <a:solidFill>
                <a:srgbClr val="1B5F2E"/>
              </a:solidFill>
              <a:latin typeface="+mn-lt"/>
              <a:cs typeface="Arial" panose="020B0604020202020204" pitchFamily="34" charset="0"/>
            </a:endParaRPr>
          </a:p>
        </p:txBody>
      </p:sp>
    </p:spTree>
    <p:extLst>
      <p:ext uri="{BB962C8B-B14F-4D97-AF65-F5344CB8AC3E}">
        <p14:creationId xmlns:p14="http://schemas.microsoft.com/office/powerpoint/2010/main" val="11655569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7599363" y="6491288"/>
            <a:ext cx="2311400" cy="365125"/>
          </a:xfrm>
        </p:spPr>
        <p:txBody>
          <a:bodyPr/>
          <a:lstStyle/>
          <a:p>
            <a:pPr>
              <a:defRPr/>
            </a:pPr>
            <a:fld id="{AD0D2274-1181-4534-9ED7-BC45BA32CBC5}" type="slidenum">
              <a:rPr lang="en-US" altLang="en-US" smtClean="0">
                <a:latin typeface="+mn-lt"/>
              </a:rPr>
              <a:pPr>
                <a:defRPr/>
              </a:pPr>
              <a:t>9</a:t>
            </a:fld>
            <a:endParaRPr lang="en-US" altLang="en-US" dirty="0">
              <a:latin typeface="+mn-lt"/>
            </a:endParaRPr>
          </a:p>
        </p:txBody>
      </p:sp>
      <p:sp>
        <p:nvSpPr>
          <p:cNvPr id="11" name="Title 2"/>
          <p:cNvSpPr>
            <a:spLocks noGrp="1"/>
          </p:cNvSpPr>
          <p:nvPr>
            <p:ph type="title"/>
          </p:nvPr>
        </p:nvSpPr>
        <p:spPr bwMode="auto">
          <a:xfrm>
            <a:off x="286603" y="260124"/>
            <a:ext cx="9512522" cy="807536"/>
          </a:xfrm>
          <a:noFill/>
          <a:ln>
            <a:miter lim="800000"/>
            <a:headEnd/>
            <a:tailEnd/>
          </a:ln>
        </p:spPr>
        <p:txBody>
          <a:bodyPr vert="horz" wrap="square" lIns="91440" tIns="45720" rIns="91440" bIns="45720" numCol="1" anchor="ctr" anchorCtr="0" compatLnSpc="1">
            <a:prstTxWarp prst="textNoShape">
              <a:avLst/>
            </a:prstTxWarp>
            <a:normAutofit/>
          </a:bodyPr>
          <a:lstStyle/>
          <a:p>
            <a:pPr>
              <a:buClr>
                <a:schemeClr val="tx1"/>
              </a:buClr>
            </a:pPr>
            <a:r>
              <a:rPr lang="en-US" sz="2400" dirty="0" smtClean="0">
                <a:latin typeface="Calibri" pitchFamily="34" charset="0"/>
              </a:rPr>
              <a:t>Testing of the Model</a:t>
            </a:r>
            <a:endParaRPr lang="en-US" sz="2400" b="0" dirty="0">
              <a:latin typeface="Calibri" pitchFamily="34" charset="0"/>
            </a:endParaRPr>
          </a:p>
        </p:txBody>
      </p:sp>
      <p:sp>
        <p:nvSpPr>
          <p:cNvPr id="8" name="TextBox 7"/>
          <p:cNvSpPr txBox="1"/>
          <p:nvPr/>
        </p:nvSpPr>
        <p:spPr>
          <a:xfrm>
            <a:off x="395148" y="1182890"/>
            <a:ext cx="9049794" cy="4708981"/>
          </a:xfrm>
          <a:prstGeom prst="rect">
            <a:avLst/>
          </a:prstGeom>
          <a:noFill/>
        </p:spPr>
        <p:txBody>
          <a:bodyPr wrap="square" rtlCol="0">
            <a:spAutoFit/>
          </a:bodyPr>
          <a:lstStyle/>
          <a:p>
            <a:pPr marL="171450" indent="-171450" algn="just">
              <a:buClr>
                <a:schemeClr val="accent1">
                  <a:lumMod val="75000"/>
                </a:schemeClr>
              </a:buClr>
              <a:buFont typeface="Wingdings" panose="05000000000000000000" pitchFamily="2" charset="2"/>
              <a:buChar char="§"/>
            </a:pPr>
            <a:r>
              <a:rPr lang="en-US" sz="2000" dirty="0" smtClean="0">
                <a:latin typeface="+mn-lt"/>
              </a:rPr>
              <a:t>The model is now an Official ICD Initiative. It received an award from ICD in 2016</a:t>
            </a:r>
          </a:p>
          <a:p>
            <a:pPr algn="just">
              <a:buClr>
                <a:schemeClr val="accent1">
                  <a:lumMod val="75000"/>
                </a:schemeClr>
              </a:buClr>
            </a:pPr>
            <a:endParaRPr lang="en-US" sz="2000" dirty="0">
              <a:latin typeface="+mn-lt"/>
            </a:endParaRPr>
          </a:p>
          <a:p>
            <a:pPr marL="171450" indent="-171450" algn="just">
              <a:buClr>
                <a:schemeClr val="accent1">
                  <a:lumMod val="75000"/>
                </a:schemeClr>
              </a:buClr>
              <a:buFont typeface="Wingdings" panose="05000000000000000000" pitchFamily="2" charset="2"/>
              <a:buChar char="§"/>
            </a:pPr>
            <a:r>
              <a:rPr lang="en-US" sz="2000" dirty="0" smtClean="0">
                <a:latin typeface="+mn-lt"/>
              </a:rPr>
              <a:t>ICD is now entering into MOUs with </a:t>
            </a:r>
            <a:r>
              <a:rPr lang="en-US" sz="2000" dirty="0" err="1" smtClean="0">
                <a:latin typeface="+mn-lt"/>
              </a:rPr>
              <a:t>AlHuda</a:t>
            </a:r>
            <a:r>
              <a:rPr lang="en-US" sz="2000" dirty="0" smtClean="0">
                <a:latin typeface="+mn-lt"/>
              </a:rPr>
              <a:t> CIBE and </a:t>
            </a:r>
            <a:r>
              <a:rPr lang="en-US" sz="2000" dirty="0" err="1" smtClean="0">
                <a:latin typeface="+mn-lt"/>
              </a:rPr>
              <a:t>Akhuwat</a:t>
            </a:r>
            <a:r>
              <a:rPr lang="en-US" sz="2000" dirty="0" smtClean="0">
                <a:latin typeface="+mn-lt"/>
              </a:rPr>
              <a:t> to test the model at the field level in Pakistan. The proposed testing period is 2 years</a:t>
            </a:r>
          </a:p>
          <a:p>
            <a:pPr algn="just">
              <a:buClr>
                <a:schemeClr val="accent1">
                  <a:lumMod val="75000"/>
                </a:schemeClr>
              </a:buClr>
            </a:pPr>
            <a:endParaRPr lang="en-US" sz="2000" dirty="0">
              <a:latin typeface="+mn-lt"/>
            </a:endParaRPr>
          </a:p>
          <a:p>
            <a:pPr marL="171450" indent="-171450" algn="just">
              <a:buClr>
                <a:schemeClr val="accent1">
                  <a:lumMod val="75000"/>
                </a:schemeClr>
              </a:buClr>
              <a:buFont typeface="Wingdings" panose="05000000000000000000" pitchFamily="2" charset="2"/>
              <a:buChar char="§"/>
            </a:pPr>
            <a:r>
              <a:rPr lang="en-US" sz="2000" dirty="0" smtClean="0">
                <a:latin typeface="+mn-lt"/>
              </a:rPr>
              <a:t>ICD is also in the process of entering into MOUs with the City Bank and Coders Trust to test the model in Bangladesh</a:t>
            </a:r>
          </a:p>
          <a:p>
            <a:pPr algn="just">
              <a:buClr>
                <a:schemeClr val="accent1">
                  <a:lumMod val="75000"/>
                </a:schemeClr>
              </a:buClr>
            </a:pPr>
            <a:endParaRPr lang="en-US" sz="2000" dirty="0">
              <a:latin typeface="+mn-lt"/>
            </a:endParaRPr>
          </a:p>
          <a:p>
            <a:pPr marL="171450" indent="-171450" algn="just">
              <a:buClr>
                <a:schemeClr val="accent1">
                  <a:lumMod val="75000"/>
                </a:schemeClr>
              </a:buClr>
              <a:buFont typeface="Wingdings" panose="05000000000000000000" pitchFamily="2" charset="2"/>
              <a:buChar char="§"/>
            </a:pPr>
            <a:r>
              <a:rPr lang="en-US" sz="2000" dirty="0" smtClean="0">
                <a:latin typeface="+mn-lt"/>
              </a:rPr>
              <a:t>ICD is in the process of forming its own Zakat and Charity Fund with the help of donations from its staff. Every year, ICD staffs donate Zakat and Charity on various occasions. This Fund will help raise Zakat and Charity during the testing phase</a:t>
            </a:r>
          </a:p>
          <a:p>
            <a:pPr algn="just">
              <a:buClr>
                <a:schemeClr val="accent1">
                  <a:lumMod val="75000"/>
                </a:schemeClr>
              </a:buClr>
            </a:pPr>
            <a:endParaRPr lang="en-US" sz="2000" dirty="0">
              <a:latin typeface="+mn-lt"/>
            </a:endParaRPr>
          </a:p>
          <a:p>
            <a:pPr marL="171450" indent="-171450" algn="just">
              <a:buClr>
                <a:schemeClr val="accent1">
                  <a:lumMod val="75000"/>
                </a:schemeClr>
              </a:buClr>
              <a:buFont typeface="Wingdings" panose="05000000000000000000" pitchFamily="2" charset="2"/>
              <a:buChar char="§"/>
            </a:pPr>
            <a:r>
              <a:rPr lang="en-US" sz="2000" dirty="0" smtClean="0">
                <a:latin typeface="+mn-lt"/>
              </a:rPr>
              <a:t>In future, formal relationship will be formed with established Zakat and Charity Funds to run the model sustainably</a:t>
            </a:r>
            <a:endParaRPr lang="en-US" sz="2000" dirty="0">
              <a:latin typeface="+mn-lt"/>
            </a:endParaRPr>
          </a:p>
          <a:p>
            <a:pPr marL="171450" indent="-171450" algn="just">
              <a:buFont typeface="Wingdings" panose="05000000000000000000" pitchFamily="2" charset="2"/>
              <a:buChar char="§"/>
            </a:pPr>
            <a:endParaRPr lang="en-US" sz="2000" dirty="0" smtClean="0">
              <a:latin typeface="+mn-lt"/>
            </a:endParaRPr>
          </a:p>
        </p:txBody>
      </p:sp>
    </p:spTree>
    <p:extLst>
      <p:ext uri="{BB962C8B-B14F-4D97-AF65-F5344CB8AC3E}">
        <p14:creationId xmlns:p14="http://schemas.microsoft.com/office/powerpoint/2010/main" val="29458595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7599363" y="6491288"/>
            <a:ext cx="2311400" cy="365125"/>
          </a:xfrm>
        </p:spPr>
        <p:txBody>
          <a:bodyPr/>
          <a:lstStyle/>
          <a:p>
            <a:pPr>
              <a:defRPr/>
            </a:pPr>
            <a:fld id="{AD0D2274-1181-4534-9ED7-BC45BA32CBC5}" type="slidenum">
              <a:rPr lang="en-US" altLang="en-US" smtClean="0">
                <a:latin typeface="+mn-lt"/>
              </a:rPr>
              <a:pPr>
                <a:defRPr/>
              </a:pPr>
              <a:t>10</a:t>
            </a:fld>
            <a:endParaRPr lang="en-US" altLang="en-US" dirty="0">
              <a:latin typeface="+mn-lt"/>
            </a:endParaRPr>
          </a:p>
        </p:txBody>
      </p:sp>
      <p:sp>
        <p:nvSpPr>
          <p:cNvPr id="11" name="Title 2"/>
          <p:cNvSpPr>
            <a:spLocks noGrp="1"/>
          </p:cNvSpPr>
          <p:nvPr>
            <p:ph type="title"/>
          </p:nvPr>
        </p:nvSpPr>
        <p:spPr bwMode="auto">
          <a:xfrm>
            <a:off x="286603" y="260124"/>
            <a:ext cx="9512522" cy="807536"/>
          </a:xfrm>
          <a:noFill/>
          <a:ln>
            <a:miter lim="800000"/>
            <a:headEnd/>
            <a:tailEnd/>
          </a:ln>
        </p:spPr>
        <p:txBody>
          <a:bodyPr vert="horz" wrap="square" lIns="91440" tIns="45720" rIns="91440" bIns="45720" numCol="1" anchor="ctr" anchorCtr="0" compatLnSpc="1">
            <a:prstTxWarp prst="textNoShape">
              <a:avLst/>
            </a:prstTxWarp>
            <a:normAutofit/>
          </a:bodyPr>
          <a:lstStyle/>
          <a:p>
            <a:pPr>
              <a:buClr>
                <a:schemeClr val="tx1"/>
              </a:buClr>
            </a:pPr>
            <a:r>
              <a:rPr lang="en-US" sz="2400" dirty="0" smtClean="0">
                <a:latin typeface="Calibri" pitchFamily="34" charset="0"/>
              </a:rPr>
              <a:t>Testing Indicators</a:t>
            </a:r>
            <a:endParaRPr lang="en-US" sz="2400" b="0" dirty="0">
              <a:latin typeface="Calibri" pitchFamily="34" charset="0"/>
            </a:endParaRPr>
          </a:p>
        </p:txBody>
      </p:sp>
      <p:sp>
        <p:nvSpPr>
          <p:cNvPr id="8" name="TextBox 7"/>
          <p:cNvSpPr txBox="1"/>
          <p:nvPr/>
        </p:nvSpPr>
        <p:spPr>
          <a:xfrm>
            <a:off x="395148" y="1502383"/>
            <a:ext cx="9049794" cy="3785652"/>
          </a:xfrm>
          <a:prstGeom prst="rect">
            <a:avLst/>
          </a:prstGeom>
          <a:noFill/>
        </p:spPr>
        <p:txBody>
          <a:bodyPr wrap="square" rtlCol="0">
            <a:spAutoFit/>
          </a:bodyPr>
          <a:lstStyle/>
          <a:p>
            <a:pPr marL="171450" indent="-171450" algn="just">
              <a:buClr>
                <a:schemeClr val="accent1">
                  <a:lumMod val="75000"/>
                </a:schemeClr>
              </a:buClr>
              <a:buFont typeface="Wingdings" panose="05000000000000000000" pitchFamily="2" charset="2"/>
              <a:buChar char="§"/>
            </a:pPr>
            <a:r>
              <a:rPr lang="en-US" sz="2000" b="1" dirty="0" smtClean="0">
                <a:latin typeface="+mn-lt"/>
              </a:rPr>
              <a:t>Indicator 1:</a:t>
            </a:r>
            <a:r>
              <a:rPr lang="en-US" sz="2000" dirty="0" smtClean="0">
                <a:latin typeface="+mn-lt"/>
              </a:rPr>
              <a:t> Is the default rate of clients increasing than before? (Yes/No)</a:t>
            </a:r>
          </a:p>
          <a:p>
            <a:pPr algn="just">
              <a:buClr>
                <a:schemeClr val="accent1">
                  <a:lumMod val="75000"/>
                </a:schemeClr>
              </a:buClr>
            </a:pPr>
            <a:endParaRPr lang="en-US" sz="2000" dirty="0">
              <a:latin typeface="+mn-lt"/>
            </a:endParaRPr>
          </a:p>
          <a:p>
            <a:pPr marL="171450" indent="-171450" algn="just">
              <a:buClr>
                <a:schemeClr val="accent1">
                  <a:lumMod val="75000"/>
                </a:schemeClr>
              </a:buClr>
              <a:buFont typeface="Wingdings" panose="05000000000000000000" pitchFamily="2" charset="2"/>
              <a:buChar char="§"/>
            </a:pPr>
            <a:r>
              <a:rPr lang="en-US" sz="2000" b="1" dirty="0" smtClean="0">
                <a:latin typeface="+mn-lt"/>
              </a:rPr>
              <a:t>Indicator 2: </a:t>
            </a:r>
            <a:r>
              <a:rPr lang="en-US" sz="2000" dirty="0" smtClean="0">
                <a:latin typeface="+mn-lt"/>
              </a:rPr>
              <a:t>Do Zakat recipients tend to ask for Zakat on a continuous basis? (Yes/No) </a:t>
            </a:r>
          </a:p>
          <a:p>
            <a:pPr algn="just">
              <a:buClr>
                <a:schemeClr val="accent1">
                  <a:lumMod val="75000"/>
                </a:schemeClr>
              </a:buClr>
            </a:pPr>
            <a:endParaRPr lang="en-US" sz="2000" dirty="0">
              <a:latin typeface="+mn-lt"/>
            </a:endParaRPr>
          </a:p>
          <a:p>
            <a:pPr marL="171450" indent="-171450" algn="just">
              <a:buClr>
                <a:schemeClr val="accent1">
                  <a:lumMod val="75000"/>
                </a:schemeClr>
              </a:buClr>
              <a:buFont typeface="Wingdings" panose="05000000000000000000" pitchFamily="2" charset="2"/>
              <a:buChar char="§"/>
            </a:pPr>
            <a:r>
              <a:rPr lang="en-US" sz="2000" b="1" dirty="0" smtClean="0">
                <a:latin typeface="+mn-lt"/>
              </a:rPr>
              <a:t>Indicator 3:</a:t>
            </a:r>
            <a:r>
              <a:rPr lang="en-US" sz="2000" dirty="0" smtClean="0">
                <a:latin typeface="+mn-lt"/>
              </a:rPr>
              <a:t> Is there remarkable change in risk taking behavior amongst beneficiaries when learnt about the Zakat assistance? (Yes/No)</a:t>
            </a:r>
          </a:p>
          <a:p>
            <a:pPr algn="just">
              <a:buClr>
                <a:schemeClr val="accent1">
                  <a:lumMod val="75000"/>
                </a:schemeClr>
              </a:buClr>
            </a:pPr>
            <a:endParaRPr lang="en-US" sz="2000" dirty="0">
              <a:latin typeface="+mn-lt"/>
            </a:endParaRPr>
          </a:p>
          <a:p>
            <a:pPr marL="171450" indent="-171450" algn="just">
              <a:buClr>
                <a:schemeClr val="accent1">
                  <a:lumMod val="75000"/>
                </a:schemeClr>
              </a:buClr>
              <a:buFont typeface="Wingdings" panose="05000000000000000000" pitchFamily="2" charset="2"/>
              <a:buChar char="§"/>
            </a:pPr>
            <a:r>
              <a:rPr lang="en-US" sz="2000" b="1" dirty="0" smtClean="0">
                <a:latin typeface="+mn-lt"/>
              </a:rPr>
              <a:t>Indicator 4: </a:t>
            </a:r>
            <a:r>
              <a:rPr lang="en-US" sz="2000" dirty="0" smtClean="0">
                <a:latin typeface="+mn-lt"/>
              </a:rPr>
              <a:t>The jobs in the MFI become for enjoyable? (Yes/No) </a:t>
            </a:r>
          </a:p>
          <a:p>
            <a:pPr algn="just">
              <a:buClr>
                <a:schemeClr val="accent1">
                  <a:lumMod val="75000"/>
                </a:schemeClr>
              </a:buClr>
            </a:pPr>
            <a:endParaRPr lang="en-US" sz="2000" dirty="0">
              <a:latin typeface="+mn-lt"/>
            </a:endParaRPr>
          </a:p>
          <a:p>
            <a:pPr marL="171450" indent="-171450" algn="just">
              <a:buClr>
                <a:schemeClr val="accent1">
                  <a:lumMod val="75000"/>
                </a:schemeClr>
              </a:buClr>
              <a:buFont typeface="Wingdings" panose="05000000000000000000" pitchFamily="2" charset="2"/>
              <a:buChar char="§"/>
            </a:pPr>
            <a:r>
              <a:rPr lang="en-US" sz="2000" b="1" dirty="0" smtClean="0">
                <a:latin typeface="+mn-lt"/>
              </a:rPr>
              <a:t>Indicator 5:</a:t>
            </a:r>
            <a:r>
              <a:rPr lang="en-US" sz="2000" dirty="0" smtClean="0">
                <a:latin typeface="+mn-lt"/>
              </a:rPr>
              <a:t> The MFI becomes more sustainable in the future? (Yes/No)</a:t>
            </a:r>
            <a:endParaRPr lang="en-US" sz="2000" dirty="0">
              <a:latin typeface="+mn-lt"/>
            </a:endParaRPr>
          </a:p>
          <a:p>
            <a:pPr marL="171450" indent="-171450" algn="just">
              <a:buFont typeface="Wingdings" panose="05000000000000000000" pitchFamily="2" charset="2"/>
              <a:buChar char="§"/>
            </a:pPr>
            <a:endParaRPr lang="en-US" sz="2000" dirty="0" smtClean="0">
              <a:latin typeface="+mn-lt"/>
            </a:endParaRPr>
          </a:p>
        </p:txBody>
      </p:sp>
    </p:spTree>
    <p:extLst>
      <p:ext uri="{BB962C8B-B14F-4D97-AF65-F5344CB8AC3E}">
        <p14:creationId xmlns:p14="http://schemas.microsoft.com/office/powerpoint/2010/main" val="18453185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ext Placeholder 1"/>
          <p:cNvSpPr>
            <a:spLocks noGrp="1"/>
          </p:cNvSpPr>
          <p:nvPr>
            <p:ph type="body" idx="1"/>
          </p:nvPr>
        </p:nvSpPr>
        <p:spPr bwMode="auto">
          <a:xfrm>
            <a:off x="583617" y="2911475"/>
            <a:ext cx="8934450" cy="747713"/>
          </a:xfrm>
          <a:extLst/>
        </p:spPr>
        <p:txBody>
          <a:bodyPr vert="horz" wrap="square" lIns="91440" tIns="45720" rIns="91440" bIns="45720" numCol="1" anchorCtr="0" compatLnSpc="1">
            <a:prstTxWarp prst="textNoShape">
              <a:avLst/>
            </a:prstTxWarp>
            <a:normAutofit/>
          </a:bodyPr>
          <a:lstStyle/>
          <a:p>
            <a:pPr algn="ctr" eaLnBrk="1" hangingPunct="1">
              <a:defRPr/>
            </a:pPr>
            <a:r>
              <a:rPr lang="en-US" altLang="en-US" sz="3200" dirty="0" smtClean="0"/>
              <a:t>Thank You</a:t>
            </a:r>
          </a:p>
        </p:txBody>
      </p:sp>
      <p:sp>
        <p:nvSpPr>
          <p:cNvPr id="5" name="Slide Number Placeholder 1"/>
          <p:cNvSpPr>
            <a:spLocks noGrp="1"/>
          </p:cNvSpPr>
          <p:nvPr>
            <p:ph type="sldNum" sz="quarter" idx="23"/>
          </p:nvPr>
        </p:nvSpPr>
        <p:spPr>
          <a:xfrm>
            <a:off x="7599363" y="6491288"/>
            <a:ext cx="2311400" cy="365125"/>
          </a:xfrm>
        </p:spPr>
        <p:txBody>
          <a:bodyPr/>
          <a:lstStyle/>
          <a:p>
            <a:pPr>
              <a:defRPr/>
            </a:pPr>
            <a:fld id="{AD0D2274-1181-4534-9ED7-BC45BA32CBC5}" type="slidenum">
              <a:rPr lang="en-US" altLang="en-US" smtClean="0"/>
              <a:pPr>
                <a:defRPr/>
              </a:pPr>
              <a:t>11</a:t>
            </a:fld>
            <a:endParaRPr lang="en-US" altLang="en-US" dirty="0"/>
          </a:p>
        </p:txBody>
      </p:sp>
      <p:sp>
        <p:nvSpPr>
          <p:cNvPr id="4" name="Rectangle 3"/>
          <p:cNvSpPr/>
          <p:nvPr/>
        </p:nvSpPr>
        <p:spPr>
          <a:xfrm>
            <a:off x="1028130" y="4659739"/>
            <a:ext cx="8045423" cy="276999"/>
          </a:xfrm>
          <a:prstGeom prst="rect">
            <a:avLst/>
          </a:prstGeom>
        </p:spPr>
        <p:txBody>
          <a:bodyPr wrap="square">
            <a:spAutoFit/>
          </a:bodyPr>
          <a:lstStyle/>
          <a:p>
            <a:pPr marL="119063" indent="-4763" algn="ctr">
              <a:spcBef>
                <a:spcPts val="0"/>
              </a:spcBef>
              <a:buNone/>
            </a:pPr>
            <a:r>
              <a:rPr lang="en-US" sz="1200" dirty="0" err="1" smtClean="0">
                <a:latin typeface="+mn-lt"/>
              </a:rPr>
              <a:t>Biniog</a:t>
            </a:r>
            <a:r>
              <a:rPr lang="en-US" sz="1200" dirty="0" smtClean="0">
                <a:latin typeface="+mn-lt"/>
              </a:rPr>
              <a:t> </a:t>
            </a:r>
            <a:r>
              <a:rPr lang="en-US" sz="1200" dirty="0" err="1" smtClean="0">
                <a:latin typeface="+mn-lt"/>
              </a:rPr>
              <a:t>Sathi</a:t>
            </a:r>
            <a:r>
              <a:rPr lang="en-US" sz="1200" dirty="0" smtClean="0">
                <a:latin typeface="+mn-lt"/>
              </a:rPr>
              <a:t> is a registered Trademark. All rights reserved. Any unauthorized use and replication of the model is prohibited.  </a:t>
            </a:r>
            <a:endParaRPr lang="en-US" sz="1200" dirty="0">
              <a:latin typeface="+mn-lt"/>
            </a:endParaRPr>
          </a:p>
        </p:txBody>
      </p:sp>
    </p:spTree>
    <p:extLst>
      <p:ext uri="{BB962C8B-B14F-4D97-AF65-F5344CB8AC3E}">
        <p14:creationId xmlns:p14="http://schemas.microsoft.com/office/powerpoint/2010/main" val="23649270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7599363" y="6491288"/>
            <a:ext cx="2311400" cy="365125"/>
          </a:xfrm>
        </p:spPr>
        <p:txBody>
          <a:bodyPr/>
          <a:lstStyle/>
          <a:p>
            <a:pPr>
              <a:defRPr/>
            </a:pPr>
            <a:fld id="{AD0D2274-1181-4534-9ED7-BC45BA32CBC5}" type="slidenum">
              <a:rPr lang="en-US" altLang="en-US" smtClean="0">
                <a:latin typeface="+mn-lt"/>
              </a:rPr>
              <a:pPr>
                <a:defRPr/>
              </a:pPr>
              <a:t>1</a:t>
            </a:fld>
            <a:endParaRPr lang="en-US" altLang="en-US" dirty="0">
              <a:latin typeface="+mn-lt"/>
            </a:endParaRPr>
          </a:p>
        </p:txBody>
      </p:sp>
      <p:sp>
        <p:nvSpPr>
          <p:cNvPr id="11" name="Title 2"/>
          <p:cNvSpPr>
            <a:spLocks noGrp="1"/>
          </p:cNvSpPr>
          <p:nvPr>
            <p:ph type="title"/>
          </p:nvPr>
        </p:nvSpPr>
        <p:spPr bwMode="auto">
          <a:xfrm>
            <a:off x="286603" y="406839"/>
            <a:ext cx="9512522" cy="807536"/>
          </a:xfrm>
          <a:noFill/>
          <a:ln>
            <a:miter lim="800000"/>
            <a:headEnd/>
            <a:tailEnd/>
          </a:ln>
        </p:spPr>
        <p:txBody>
          <a:bodyPr vert="horz" wrap="square" lIns="91440" tIns="45720" rIns="91440" bIns="45720" numCol="1" anchor="ctr" anchorCtr="0" compatLnSpc="1">
            <a:prstTxWarp prst="textNoShape">
              <a:avLst/>
            </a:prstTxWarp>
            <a:normAutofit/>
          </a:bodyPr>
          <a:lstStyle/>
          <a:p>
            <a:pPr>
              <a:buClr>
                <a:schemeClr val="tx1"/>
              </a:buClr>
            </a:pPr>
            <a:r>
              <a:rPr lang="en-US" sz="2400" dirty="0" smtClean="0">
                <a:latin typeface="Calibri" pitchFamily="34" charset="0"/>
              </a:rPr>
              <a:t>What is “</a:t>
            </a:r>
            <a:r>
              <a:rPr lang="en-US" sz="2400" dirty="0" err="1" smtClean="0">
                <a:latin typeface="Calibri" pitchFamily="34" charset="0"/>
              </a:rPr>
              <a:t>Biniog</a:t>
            </a:r>
            <a:r>
              <a:rPr lang="en-US" sz="2400" dirty="0" smtClean="0">
                <a:latin typeface="Calibri" pitchFamily="34" charset="0"/>
              </a:rPr>
              <a:t> </a:t>
            </a:r>
            <a:r>
              <a:rPr lang="en-US" sz="2400" dirty="0" err="1" smtClean="0">
                <a:latin typeface="Calibri" pitchFamily="34" charset="0"/>
              </a:rPr>
              <a:t>Sathi</a:t>
            </a:r>
            <a:r>
              <a:rPr lang="en-US" sz="2400" dirty="0" smtClean="0">
                <a:latin typeface="Calibri" pitchFamily="34" charset="0"/>
              </a:rPr>
              <a:t>”?</a:t>
            </a:r>
            <a:endParaRPr lang="en-US" sz="2400" b="0" dirty="0">
              <a:latin typeface="Calibri" pitchFamily="34" charset="0"/>
            </a:endParaRPr>
          </a:p>
        </p:txBody>
      </p:sp>
      <p:sp>
        <p:nvSpPr>
          <p:cNvPr id="23" name="Content Placeholder 2"/>
          <p:cNvSpPr>
            <a:spLocks noGrp="1"/>
          </p:cNvSpPr>
          <p:nvPr>
            <p:ph idx="4294967295"/>
          </p:nvPr>
        </p:nvSpPr>
        <p:spPr>
          <a:xfrm>
            <a:off x="369424" y="1859557"/>
            <a:ext cx="9087091" cy="4998443"/>
          </a:xfrm>
          <a:prstGeom prst="rect">
            <a:avLst/>
          </a:prstGeom>
        </p:spPr>
        <p:txBody>
          <a:bodyPr/>
          <a:lstStyle/>
          <a:p>
            <a:pPr algn="just">
              <a:buClr>
                <a:srgbClr val="CC9900"/>
              </a:buClr>
              <a:buFont typeface="Wingdings" panose="05000000000000000000" pitchFamily="2" charset="2"/>
              <a:buChar char="§"/>
            </a:pPr>
            <a:r>
              <a:rPr lang="en-US" sz="2000" dirty="0">
                <a:solidFill>
                  <a:srgbClr val="000000"/>
                </a:solidFill>
                <a:latin typeface="+mj-lt"/>
                <a:cs typeface="Arial" charset="0"/>
              </a:rPr>
              <a:t>“</a:t>
            </a:r>
            <a:r>
              <a:rPr lang="en-US" sz="2000" dirty="0" err="1">
                <a:solidFill>
                  <a:srgbClr val="000000"/>
                </a:solidFill>
                <a:latin typeface="+mj-lt"/>
                <a:cs typeface="Arial" charset="0"/>
              </a:rPr>
              <a:t>Biniog</a:t>
            </a:r>
            <a:r>
              <a:rPr lang="en-US" sz="2000" dirty="0">
                <a:solidFill>
                  <a:srgbClr val="000000"/>
                </a:solidFill>
                <a:latin typeface="+mj-lt"/>
                <a:cs typeface="Arial" charset="0"/>
              </a:rPr>
              <a:t> </a:t>
            </a:r>
            <a:r>
              <a:rPr lang="en-US" sz="2000" dirty="0" err="1">
                <a:solidFill>
                  <a:srgbClr val="000000"/>
                </a:solidFill>
                <a:latin typeface="+mj-lt"/>
                <a:cs typeface="Arial" charset="0"/>
              </a:rPr>
              <a:t>Sathi</a:t>
            </a:r>
            <a:r>
              <a:rPr lang="en-US" sz="2000" dirty="0">
                <a:solidFill>
                  <a:srgbClr val="000000"/>
                </a:solidFill>
                <a:latin typeface="+mj-lt"/>
                <a:cs typeface="Arial" charset="0"/>
              </a:rPr>
              <a:t>” is a new generation banking model that solves the default problem.</a:t>
            </a:r>
          </a:p>
          <a:p>
            <a:pPr algn="just">
              <a:buClr>
                <a:srgbClr val="CC9900"/>
              </a:buClr>
              <a:buFont typeface="Wingdings" panose="05000000000000000000" pitchFamily="2" charset="2"/>
              <a:buChar char="§"/>
            </a:pPr>
            <a:endParaRPr lang="en-US" sz="2000" dirty="0">
              <a:solidFill>
                <a:srgbClr val="000000"/>
              </a:solidFill>
              <a:latin typeface="+mj-lt"/>
              <a:cs typeface="Arial" charset="0"/>
            </a:endParaRPr>
          </a:p>
          <a:p>
            <a:pPr algn="just">
              <a:buClr>
                <a:srgbClr val="CC9900"/>
              </a:buClr>
              <a:buFont typeface="Wingdings" panose="05000000000000000000" pitchFamily="2" charset="2"/>
              <a:buChar char="§"/>
            </a:pPr>
            <a:r>
              <a:rPr lang="en-US" sz="2000" dirty="0">
                <a:solidFill>
                  <a:srgbClr val="000000"/>
                </a:solidFill>
                <a:latin typeface="+mj-lt"/>
                <a:cs typeface="Arial" charset="0"/>
              </a:rPr>
              <a:t>“</a:t>
            </a:r>
            <a:r>
              <a:rPr lang="en-US" sz="2000" dirty="0" err="1">
                <a:solidFill>
                  <a:srgbClr val="000000"/>
                </a:solidFill>
                <a:latin typeface="+mj-lt"/>
                <a:cs typeface="Arial" charset="0"/>
              </a:rPr>
              <a:t>Biniog</a:t>
            </a:r>
            <a:r>
              <a:rPr lang="en-US" sz="2000" dirty="0">
                <a:solidFill>
                  <a:srgbClr val="000000"/>
                </a:solidFill>
                <a:latin typeface="+mj-lt"/>
                <a:cs typeface="Arial" charset="0"/>
              </a:rPr>
              <a:t> </a:t>
            </a:r>
            <a:r>
              <a:rPr lang="en-US" sz="2000" dirty="0" err="1">
                <a:solidFill>
                  <a:srgbClr val="000000"/>
                </a:solidFill>
                <a:latin typeface="+mj-lt"/>
                <a:cs typeface="Arial" charset="0"/>
              </a:rPr>
              <a:t>Sathi</a:t>
            </a:r>
            <a:r>
              <a:rPr lang="en-US" sz="2000" dirty="0">
                <a:solidFill>
                  <a:srgbClr val="000000"/>
                </a:solidFill>
                <a:latin typeface="+mj-lt"/>
                <a:cs typeface="Arial" charset="0"/>
              </a:rPr>
              <a:t>” is a Bangla word. It means </a:t>
            </a:r>
            <a:r>
              <a:rPr lang="en-US" sz="2000" b="1" dirty="0">
                <a:solidFill>
                  <a:srgbClr val="000000"/>
                </a:solidFill>
                <a:latin typeface="+mj-lt"/>
                <a:cs typeface="Arial" charset="0"/>
              </a:rPr>
              <a:t>“Friend in Investment”. </a:t>
            </a:r>
            <a:r>
              <a:rPr lang="en-US" sz="2000" dirty="0">
                <a:solidFill>
                  <a:srgbClr val="000000"/>
                </a:solidFill>
                <a:latin typeface="+mj-lt"/>
                <a:cs typeface="Arial" charset="0"/>
              </a:rPr>
              <a:t>A true friend can never let the life of his friend to ruin if he goes into trouble. We believe that a true financing institution should stand beside its borrowers in both good and bad times. This is the main essence of this model. </a:t>
            </a:r>
          </a:p>
        </p:txBody>
      </p:sp>
    </p:spTree>
    <p:extLst>
      <p:ext uri="{BB962C8B-B14F-4D97-AF65-F5344CB8AC3E}">
        <p14:creationId xmlns:p14="http://schemas.microsoft.com/office/powerpoint/2010/main" val="36198822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7599363" y="6491288"/>
            <a:ext cx="2311400" cy="365125"/>
          </a:xfrm>
        </p:spPr>
        <p:txBody>
          <a:bodyPr/>
          <a:lstStyle/>
          <a:p>
            <a:pPr>
              <a:defRPr/>
            </a:pPr>
            <a:fld id="{AD0D2274-1181-4534-9ED7-BC45BA32CBC5}" type="slidenum">
              <a:rPr lang="en-US" altLang="en-US" smtClean="0">
                <a:latin typeface="+mn-lt"/>
              </a:rPr>
              <a:pPr>
                <a:defRPr/>
              </a:pPr>
              <a:t>2</a:t>
            </a:fld>
            <a:endParaRPr lang="en-US" altLang="en-US" dirty="0">
              <a:latin typeface="+mn-lt"/>
            </a:endParaRPr>
          </a:p>
        </p:txBody>
      </p:sp>
      <p:sp>
        <p:nvSpPr>
          <p:cNvPr id="11" name="Title 2"/>
          <p:cNvSpPr>
            <a:spLocks noGrp="1"/>
          </p:cNvSpPr>
          <p:nvPr>
            <p:ph type="title"/>
          </p:nvPr>
        </p:nvSpPr>
        <p:spPr bwMode="auto">
          <a:xfrm>
            <a:off x="286603" y="260124"/>
            <a:ext cx="9512522" cy="807536"/>
          </a:xfrm>
          <a:noFill/>
          <a:ln>
            <a:miter lim="800000"/>
            <a:headEnd/>
            <a:tailEnd/>
          </a:ln>
        </p:spPr>
        <p:txBody>
          <a:bodyPr vert="horz" wrap="square" lIns="91440" tIns="45720" rIns="91440" bIns="45720" numCol="1" anchor="ctr" anchorCtr="0" compatLnSpc="1">
            <a:prstTxWarp prst="textNoShape">
              <a:avLst/>
            </a:prstTxWarp>
            <a:normAutofit/>
          </a:bodyPr>
          <a:lstStyle/>
          <a:p>
            <a:pPr>
              <a:buClr>
                <a:schemeClr val="tx1"/>
              </a:buClr>
            </a:pPr>
            <a:r>
              <a:rPr lang="en-US" sz="2400" dirty="0" smtClean="0">
                <a:latin typeface="Calibri" pitchFamily="34" charset="0"/>
              </a:rPr>
              <a:t>The Problem of Default</a:t>
            </a:r>
            <a:endParaRPr lang="en-US" sz="2400" b="0" dirty="0">
              <a:latin typeface="Calibri" pitchFamily="34" charset="0"/>
            </a:endParaRPr>
          </a:p>
        </p:txBody>
      </p:sp>
      <p:sp>
        <p:nvSpPr>
          <p:cNvPr id="8" name="TextBox 7"/>
          <p:cNvSpPr txBox="1"/>
          <p:nvPr/>
        </p:nvSpPr>
        <p:spPr>
          <a:xfrm>
            <a:off x="395148" y="1722718"/>
            <a:ext cx="9049794" cy="3477875"/>
          </a:xfrm>
          <a:prstGeom prst="rect">
            <a:avLst/>
          </a:prstGeom>
          <a:noFill/>
        </p:spPr>
        <p:txBody>
          <a:bodyPr wrap="square" rtlCol="0">
            <a:spAutoFit/>
          </a:bodyPr>
          <a:lstStyle/>
          <a:p>
            <a:pPr marL="171450" indent="-171450" algn="just">
              <a:buClr>
                <a:schemeClr val="accent1">
                  <a:lumMod val="75000"/>
                </a:schemeClr>
              </a:buClr>
              <a:buFont typeface="Wingdings" panose="05000000000000000000" pitchFamily="2" charset="2"/>
              <a:buChar char="§"/>
            </a:pPr>
            <a:r>
              <a:rPr lang="en-US" sz="2000" dirty="0">
                <a:latin typeface="+mn-lt"/>
              </a:rPr>
              <a:t>The problem of default is common in all the present banking models, i.e., both Conventional and Islamic</a:t>
            </a:r>
          </a:p>
          <a:p>
            <a:pPr marL="171450" indent="-171450" algn="just">
              <a:buClr>
                <a:schemeClr val="accent1">
                  <a:lumMod val="75000"/>
                </a:schemeClr>
              </a:buClr>
              <a:buFont typeface="Wingdings" panose="05000000000000000000" pitchFamily="2" charset="2"/>
              <a:buChar char="§"/>
            </a:pPr>
            <a:endParaRPr lang="en-US" sz="2000" dirty="0">
              <a:latin typeface="+mn-lt"/>
            </a:endParaRPr>
          </a:p>
          <a:p>
            <a:pPr marL="171450" indent="-171450" algn="just">
              <a:buClr>
                <a:schemeClr val="accent1">
                  <a:lumMod val="75000"/>
                </a:schemeClr>
              </a:buClr>
              <a:buFont typeface="Wingdings" panose="05000000000000000000" pitchFamily="2" charset="2"/>
              <a:buChar char="§"/>
            </a:pPr>
            <a:r>
              <a:rPr lang="en-US" sz="2000" dirty="0">
                <a:latin typeface="+mn-lt"/>
              </a:rPr>
              <a:t>Although default rate is low for Microfinance Institutions, but it achieves this at the cost of </a:t>
            </a:r>
            <a:r>
              <a:rPr lang="en-US" sz="2000" dirty="0" smtClean="0">
                <a:latin typeface="+mn-lt"/>
              </a:rPr>
              <a:t>beneficiary’s </a:t>
            </a:r>
            <a:r>
              <a:rPr lang="en-US" sz="2000" dirty="0">
                <a:latin typeface="+mn-lt"/>
              </a:rPr>
              <a:t>reducing their standard of living</a:t>
            </a:r>
          </a:p>
          <a:p>
            <a:pPr marL="171450" indent="-171450" algn="just">
              <a:buClr>
                <a:schemeClr val="accent1">
                  <a:lumMod val="75000"/>
                </a:schemeClr>
              </a:buClr>
              <a:buFont typeface="Wingdings" panose="05000000000000000000" pitchFamily="2" charset="2"/>
              <a:buChar char="§"/>
            </a:pPr>
            <a:endParaRPr lang="en-US" sz="2000" dirty="0">
              <a:latin typeface="+mn-lt"/>
            </a:endParaRPr>
          </a:p>
          <a:p>
            <a:pPr marL="171450" indent="-171450" algn="just">
              <a:buClr>
                <a:schemeClr val="accent1">
                  <a:lumMod val="75000"/>
                </a:schemeClr>
              </a:buClr>
              <a:buFont typeface="Wingdings" panose="05000000000000000000" pitchFamily="2" charset="2"/>
              <a:buChar char="§"/>
            </a:pPr>
            <a:r>
              <a:rPr lang="en-US" sz="2000" dirty="0">
                <a:latin typeface="+mn-lt"/>
              </a:rPr>
              <a:t>High risk of default is inducing MFIs to leave ultra-poor section of the society</a:t>
            </a:r>
          </a:p>
          <a:p>
            <a:pPr marL="171450" indent="-171450" algn="just">
              <a:buClr>
                <a:schemeClr val="accent1">
                  <a:lumMod val="75000"/>
                </a:schemeClr>
              </a:buClr>
              <a:buFont typeface="Wingdings" panose="05000000000000000000" pitchFamily="2" charset="2"/>
              <a:buChar char="§"/>
            </a:pPr>
            <a:endParaRPr lang="en-US" sz="2000" dirty="0">
              <a:latin typeface="+mn-lt"/>
            </a:endParaRPr>
          </a:p>
          <a:p>
            <a:pPr marL="171450" indent="-171450" algn="just">
              <a:buClr>
                <a:schemeClr val="accent1">
                  <a:lumMod val="75000"/>
                </a:schemeClr>
              </a:buClr>
              <a:buFont typeface="Wingdings" panose="05000000000000000000" pitchFamily="2" charset="2"/>
              <a:buChar char="§"/>
            </a:pPr>
            <a:r>
              <a:rPr lang="en-US" sz="2000" dirty="0">
                <a:latin typeface="+mn-lt"/>
              </a:rPr>
              <a:t>Under present banking system, a true defaulter loses everything to the Bank whenever he defaults on his </a:t>
            </a:r>
            <a:r>
              <a:rPr lang="en-US" sz="2000" dirty="0" smtClean="0">
                <a:latin typeface="+mn-lt"/>
              </a:rPr>
              <a:t>debt </a:t>
            </a:r>
            <a:endParaRPr lang="en-US" sz="2000" dirty="0">
              <a:latin typeface="+mn-lt"/>
            </a:endParaRPr>
          </a:p>
          <a:p>
            <a:pPr marL="171450" indent="-171450" algn="just">
              <a:buFont typeface="Wingdings" panose="05000000000000000000" pitchFamily="2" charset="2"/>
              <a:buChar char="§"/>
            </a:pPr>
            <a:endParaRPr lang="en-US" sz="2000" dirty="0" smtClean="0">
              <a:latin typeface="+mn-lt"/>
            </a:endParaRPr>
          </a:p>
        </p:txBody>
      </p:sp>
    </p:spTree>
    <p:extLst>
      <p:ext uri="{BB962C8B-B14F-4D97-AF65-F5344CB8AC3E}">
        <p14:creationId xmlns:p14="http://schemas.microsoft.com/office/powerpoint/2010/main" val="4359078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7599363" y="6491288"/>
            <a:ext cx="2311400" cy="365125"/>
          </a:xfrm>
        </p:spPr>
        <p:txBody>
          <a:bodyPr/>
          <a:lstStyle/>
          <a:p>
            <a:pPr>
              <a:defRPr/>
            </a:pPr>
            <a:fld id="{AD0D2274-1181-4534-9ED7-BC45BA32CBC5}" type="slidenum">
              <a:rPr lang="en-US" altLang="en-US" smtClean="0">
                <a:latin typeface="+mn-lt"/>
              </a:rPr>
              <a:pPr>
                <a:defRPr/>
              </a:pPr>
              <a:t>3</a:t>
            </a:fld>
            <a:endParaRPr lang="en-US" altLang="en-US" dirty="0">
              <a:latin typeface="+mn-lt"/>
            </a:endParaRPr>
          </a:p>
        </p:txBody>
      </p:sp>
      <p:sp>
        <p:nvSpPr>
          <p:cNvPr id="11" name="Title 2"/>
          <p:cNvSpPr>
            <a:spLocks noGrp="1"/>
          </p:cNvSpPr>
          <p:nvPr>
            <p:ph type="title"/>
          </p:nvPr>
        </p:nvSpPr>
        <p:spPr bwMode="auto">
          <a:xfrm>
            <a:off x="286603" y="260124"/>
            <a:ext cx="9512522" cy="807536"/>
          </a:xfrm>
          <a:noFill/>
          <a:ln>
            <a:miter lim="800000"/>
            <a:headEnd/>
            <a:tailEnd/>
          </a:ln>
        </p:spPr>
        <p:txBody>
          <a:bodyPr vert="horz" wrap="square" lIns="91440" tIns="45720" rIns="91440" bIns="45720" numCol="1" anchor="ctr" anchorCtr="0" compatLnSpc="1">
            <a:prstTxWarp prst="textNoShape">
              <a:avLst/>
            </a:prstTxWarp>
            <a:normAutofit/>
          </a:bodyPr>
          <a:lstStyle/>
          <a:p>
            <a:pPr>
              <a:buClr>
                <a:schemeClr val="tx1"/>
              </a:buClr>
            </a:pPr>
            <a:r>
              <a:rPr lang="en-US" sz="2400" dirty="0" smtClean="0">
                <a:latin typeface="Calibri" pitchFamily="34" charset="0"/>
              </a:rPr>
              <a:t>Features of </a:t>
            </a:r>
            <a:r>
              <a:rPr lang="en-US" sz="2400" dirty="0" err="1" smtClean="0">
                <a:latin typeface="Calibri" pitchFamily="34" charset="0"/>
              </a:rPr>
              <a:t>Biniog</a:t>
            </a:r>
            <a:r>
              <a:rPr lang="en-US" sz="2400" dirty="0" smtClean="0">
                <a:latin typeface="Calibri" pitchFamily="34" charset="0"/>
              </a:rPr>
              <a:t> </a:t>
            </a:r>
            <a:r>
              <a:rPr lang="en-US" sz="2400" dirty="0" err="1" smtClean="0">
                <a:latin typeface="Calibri" pitchFamily="34" charset="0"/>
              </a:rPr>
              <a:t>Sathi</a:t>
            </a:r>
            <a:endParaRPr lang="en-US" sz="2400" b="0" dirty="0">
              <a:latin typeface="Calibri" pitchFamily="34" charset="0"/>
            </a:endParaRPr>
          </a:p>
        </p:txBody>
      </p:sp>
      <p:sp>
        <p:nvSpPr>
          <p:cNvPr id="8" name="TextBox 7"/>
          <p:cNvSpPr txBox="1"/>
          <p:nvPr/>
        </p:nvSpPr>
        <p:spPr>
          <a:xfrm>
            <a:off x="395148" y="1722718"/>
            <a:ext cx="9049794" cy="3477875"/>
          </a:xfrm>
          <a:prstGeom prst="rect">
            <a:avLst/>
          </a:prstGeom>
          <a:noFill/>
        </p:spPr>
        <p:txBody>
          <a:bodyPr wrap="square" rtlCol="0">
            <a:spAutoFit/>
          </a:bodyPr>
          <a:lstStyle/>
          <a:p>
            <a:pPr marL="171450" indent="-171450" algn="just">
              <a:buClr>
                <a:schemeClr val="accent1">
                  <a:lumMod val="75000"/>
                </a:schemeClr>
              </a:buClr>
              <a:buFont typeface="Wingdings" panose="05000000000000000000" pitchFamily="2" charset="2"/>
              <a:buChar char="§"/>
            </a:pPr>
            <a:r>
              <a:rPr lang="en-US" sz="2000" dirty="0">
                <a:latin typeface="+mn-lt"/>
              </a:rPr>
              <a:t>The model incorporates Zakat and Charity with the present banking model.</a:t>
            </a:r>
          </a:p>
          <a:p>
            <a:pPr marL="171450" indent="-171450" algn="just">
              <a:buClr>
                <a:schemeClr val="accent1">
                  <a:lumMod val="75000"/>
                </a:schemeClr>
              </a:buClr>
              <a:buFont typeface="Wingdings" panose="05000000000000000000" pitchFamily="2" charset="2"/>
              <a:buChar char="§"/>
            </a:pPr>
            <a:endParaRPr lang="en-US" sz="2000" dirty="0">
              <a:latin typeface="+mn-lt"/>
            </a:endParaRPr>
          </a:p>
          <a:p>
            <a:pPr marL="171450" indent="-171450" algn="just">
              <a:buClr>
                <a:schemeClr val="accent1">
                  <a:lumMod val="75000"/>
                </a:schemeClr>
              </a:buClr>
              <a:buFont typeface="Wingdings" panose="05000000000000000000" pitchFamily="2" charset="2"/>
              <a:buChar char="§"/>
            </a:pPr>
            <a:r>
              <a:rPr lang="en-US" sz="2000" dirty="0">
                <a:latin typeface="+mn-lt"/>
              </a:rPr>
              <a:t>The model is based on Islamic Banking Principles and it makes Islamic banking more competitive</a:t>
            </a:r>
          </a:p>
          <a:p>
            <a:pPr marL="171450" indent="-171450" algn="just">
              <a:buClr>
                <a:schemeClr val="accent1">
                  <a:lumMod val="75000"/>
                </a:schemeClr>
              </a:buClr>
              <a:buFont typeface="Wingdings" panose="05000000000000000000" pitchFamily="2" charset="2"/>
              <a:buChar char="§"/>
            </a:pPr>
            <a:endParaRPr lang="en-US" sz="2000" dirty="0">
              <a:latin typeface="+mn-lt"/>
            </a:endParaRPr>
          </a:p>
          <a:p>
            <a:pPr marL="171450" indent="-171450" algn="just">
              <a:buClr>
                <a:schemeClr val="accent1">
                  <a:lumMod val="75000"/>
                </a:schemeClr>
              </a:buClr>
              <a:buFont typeface="Wingdings" panose="05000000000000000000" pitchFamily="2" charset="2"/>
              <a:buChar char="§"/>
            </a:pPr>
            <a:r>
              <a:rPr lang="en-US" sz="2000" dirty="0">
                <a:latin typeface="+mn-lt"/>
              </a:rPr>
              <a:t>It offers a solution to the Problem of Credit Default for the </a:t>
            </a:r>
            <a:r>
              <a:rPr lang="en-US" sz="2000" dirty="0" smtClean="0">
                <a:latin typeface="+mn-lt"/>
              </a:rPr>
              <a:t>clients </a:t>
            </a:r>
            <a:r>
              <a:rPr lang="en-US" sz="2000" dirty="0">
                <a:latin typeface="+mn-lt"/>
              </a:rPr>
              <a:t>and the MFIs.</a:t>
            </a:r>
          </a:p>
          <a:p>
            <a:pPr marL="171450" indent="-171450" algn="just">
              <a:buClr>
                <a:schemeClr val="accent1">
                  <a:lumMod val="75000"/>
                </a:schemeClr>
              </a:buClr>
              <a:buFont typeface="Wingdings" panose="05000000000000000000" pitchFamily="2" charset="2"/>
              <a:buChar char="§"/>
            </a:pPr>
            <a:endParaRPr lang="en-US" sz="2000" dirty="0">
              <a:latin typeface="+mn-lt"/>
            </a:endParaRPr>
          </a:p>
          <a:p>
            <a:pPr marL="171450" indent="-171450" algn="just">
              <a:buClr>
                <a:schemeClr val="accent1">
                  <a:lumMod val="75000"/>
                </a:schemeClr>
              </a:buClr>
              <a:buFont typeface="Wingdings" panose="05000000000000000000" pitchFamily="2" charset="2"/>
              <a:buChar char="§"/>
            </a:pPr>
            <a:r>
              <a:rPr lang="en-US" sz="2000" dirty="0">
                <a:latin typeface="+mn-lt"/>
              </a:rPr>
              <a:t>This model is a blessing particularly for Microfinance </a:t>
            </a:r>
            <a:r>
              <a:rPr lang="en-US" sz="2000" dirty="0" smtClean="0">
                <a:latin typeface="+mn-lt"/>
              </a:rPr>
              <a:t>beneficiaries</a:t>
            </a:r>
            <a:endParaRPr lang="en-US" sz="2000" dirty="0">
              <a:latin typeface="+mn-lt"/>
            </a:endParaRPr>
          </a:p>
          <a:p>
            <a:pPr marL="171450" indent="-171450" algn="just">
              <a:buClr>
                <a:schemeClr val="accent1">
                  <a:lumMod val="75000"/>
                </a:schemeClr>
              </a:buClr>
              <a:buFont typeface="Wingdings" panose="05000000000000000000" pitchFamily="2" charset="2"/>
              <a:buChar char="§"/>
            </a:pPr>
            <a:endParaRPr lang="en-US" sz="2000" dirty="0">
              <a:latin typeface="+mn-lt"/>
            </a:endParaRPr>
          </a:p>
          <a:p>
            <a:pPr marL="171450" indent="-171450" algn="just">
              <a:buClr>
                <a:schemeClr val="accent1">
                  <a:lumMod val="75000"/>
                </a:schemeClr>
              </a:buClr>
              <a:buFont typeface="Wingdings" panose="05000000000000000000" pitchFamily="2" charset="2"/>
              <a:buChar char="§"/>
            </a:pPr>
            <a:r>
              <a:rPr lang="en-US" sz="2000" dirty="0">
                <a:latin typeface="+mn-lt"/>
              </a:rPr>
              <a:t>The model unleashes the power of Zakat and Charity</a:t>
            </a:r>
          </a:p>
          <a:p>
            <a:pPr marL="171450" indent="-171450" algn="just">
              <a:buFont typeface="Wingdings" panose="05000000000000000000" pitchFamily="2" charset="2"/>
              <a:buChar char="§"/>
            </a:pPr>
            <a:endParaRPr lang="en-US" sz="2000" dirty="0" smtClean="0">
              <a:latin typeface="+mn-lt"/>
            </a:endParaRPr>
          </a:p>
        </p:txBody>
      </p:sp>
    </p:spTree>
    <p:extLst>
      <p:ext uri="{BB962C8B-B14F-4D97-AF65-F5344CB8AC3E}">
        <p14:creationId xmlns:p14="http://schemas.microsoft.com/office/powerpoint/2010/main" val="17119919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7599363" y="6491288"/>
            <a:ext cx="2311400" cy="365125"/>
          </a:xfrm>
        </p:spPr>
        <p:txBody>
          <a:bodyPr/>
          <a:lstStyle/>
          <a:p>
            <a:pPr>
              <a:defRPr/>
            </a:pPr>
            <a:fld id="{AD0D2274-1181-4534-9ED7-BC45BA32CBC5}" type="slidenum">
              <a:rPr lang="en-US" altLang="en-US" smtClean="0">
                <a:latin typeface="+mn-lt"/>
              </a:rPr>
              <a:pPr>
                <a:defRPr/>
              </a:pPr>
              <a:t>4</a:t>
            </a:fld>
            <a:endParaRPr lang="en-US" altLang="en-US" dirty="0">
              <a:latin typeface="+mn-lt"/>
            </a:endParaRPr>
          </a:p>
        </p:txBody>
      </p:sp>
      <p:sp>
        <p:nvSpPr>
          <p:cNvPr id="11" name="Title 2"/>
          <p:cNvSpPr>
            <a:spLocks noGrp="1"/>
          </p:cNvSpPr>
          <p:nvPr>
            <p:ph type="title"/>
          </p:nvPr>
        </p:nvSpPr>
        <p:spPr bwMode="auto">
          <a:xfrm>
            <a:off x="286603" y="260124"/>
            <a:ext cx="9512522" cy="807536"/>
          </a:xfrm>
          <a:noFill/>
          <a:ln>
            <a:miter lim="800000"/>
            <a:headEnd/>
            <a:tailEnd/>
          </a:ln>
        </p:spPr>
        <p:txBody>
          <a:bodyPr vert="horz" wrap="square" lIns="91440" tIns="45720" rIns="91440" bIns="45720" numCol="1" anchor="ctr" anchorCtr="0" compatLnSpc="1">
            <a:prstTxWarp prst="textNoShape">
              <a:avLst/>
            </a:prstTxWarp>
            <a:normAutofit/>
          </a:bodyPr>
          <a:lstStyle/>
          <a:p>
            <a:pPr>
              <a:buClr>
                <a:schemeClr val="tx1"/>
              </a:buClr>
            </a:pPr>
            <a:r>
              <a:rPr lang="en-US" sz="2400" dirty="0" smtClean="0">
                <a:latin typeface="Calibri" pitchFamily="34" charset="0"/>
              </a:rPr>
              <a:t>Zakat Distribution</a:t>
            </a:r>
            <a:endParaRPr lang="en-US" sz="2400" b="0" dirty="0">
              <a:latin typeface="Calibri" pitchFamily="34" charset="0"/>
            </a:endParaRPr>
          </a:p>
        </p:txBody>
      </p:sp>
      <p:sp>
        <p:nvSpPr>
          <p:cNvPr id="8" name="TextBox 7"/>
          <p:cNvSpPr txBox="1"/>
          <p:nvPr/>
        </p:nvSpPr>
        <p:spPr>
          <a:xfrm>
            <a:off x="395148" y="1722718"/>
            <a:ext cx="9049794" cy="4093428"/>
          </a:xfrm>
          <a:prstGeom prst="rect">
            <a:avLst/>
          </a:prstGeom>
          <a:noFill/>
        </p:spPr>
        <p:txBody>
          <a:bodyPr wrap="square" rtlCol="0">
            <a:spAutoFit/>
          </a:bodyPr>
          <a:lstStyle/>
          <a:p>
            <a:pPr marL="171450" indent="-171450" algn="just">
              <a:buClr>
                <a:schemeClr val="accent1">
                  <a:lumMod val="75000"/>
                </a:schemeClr>
              </a:buClr>
              <a:buFont typeface="Wingdings" panose="05000000000000000000" pitchFamily="2" charset="2"/>
              <a:buChar char="§"/>
            </a:pPr>
            <a:r>
              <a:rPr lang="en-US" sz="2000" dirty="0">
                <a:latin typeface="+mn-lt"/>
              </a:rPr>
              <a:t>Poor people </a:t>
            </a:r>
          </a:p>
          <a:p>
            <a:pPr marL="171450" indent="-171450" algn="just">
              <a:buClr>
                <a:schemeClr val="accent1">
                  <a:lumMod val="75000"/>
                </a:schemeClr>
              </a:buClr>
              <a:buFont typeface="Wingdings" panose="05000000000000000000" pitchFamily="2" charset="2"/>
              <a:buChar char="§"/>
            </a:pPr>
            <a:r>
              <a:rPr lang="en-US" sz="2000" dirty="0">
                <a:latin typeface="+mn-lt"/>
              </a:rPr>
              <a:t>Needy people </a:t>
            </a:r>
          </a:p>
          <a:p>
            <a:pPr marL="171450" indent="-171450" algn="just">
              <a:buClr>
                <a:schemeClr val="accent1">
                  <a:lumMod val="75000"/>
                </a:schemeClr>
              </a:buClr>
              <a:buFont typeface="Wingdings" panose="05000000000000000000" pitchFamily="2" charset="2"/>
              <a:buChar char="§"/>
            </a:pPr>
            <a:r>
              <a:rPr lang="en-US" sz="2000" dirty="0">
                <a:latin typeface="+mn-lt"/>
              </a:rPr>
              <a:t>Zakat Collectors</a:t>
            </a:r>
          </a:p>
          <a:p>
            <a:pPr marL="171450" indent="-171450" algn="just">
              <a:buClr>
                <a:schemeClr val="accent1">
                  <a:lumMod val="75000"/>
                </a:schemeClr>
              </a:buClr>
              <a:buFont typeface="Wingdings" panose="05000000000000000000" pitchFamily="2" charset="2"/>
              <a:buChar char="§"/>
            </a:pPr>
            <a:r>
              <a:rPr lang="en-US" sz="2000" dirty="0">
                <a:latin typeface="+mn-lt"/>
              </a:rPr>
              <a:t>Whose hearts are to be won over</a:t>
            </a:r>
          </a:p>
          <a:p>
            <a:pPr marL="171450" indent="-171450" algn="just">
              <a:buClr>
                <a:schemeClr val="accent1">
                  <a:lumMod val="75000"/>
                </a:schemeClr>
              </a:buClr>
              <a:buFont typeface="Wingdings" panose="05000000000000000000" pitchFamily="2" charset="2"/>
              <a:buChar char="§"/>
            </a:pPr>
            <a:r>
              <a:rPr lang="en-US" sz="2000" dirty="0">
                <a:latin typeface="+mn-lt"/>
              </a:rPr>
              <a:t>Captives needed to be free</a:t>
            </a:r>
          </a:p>
          <a:p>
            <a:pPr marL="171450" indent="-171450" algn="just">
              <a:buClr>
                <a:schemeClr val="accent1">
                  <a:lumMod val="75000"/>
                </a:schemeClr>
              </a:buClr>
              <a:buFont typeface="Wingdings" panose="05000000000000000000" pitchFamily="2" charset="2"/>
              <a:buChar char="§"/>
            </a:pPr>
            <a:r>
              <a:rPr lang="en-US" sz="2000" b="1" u="sng" dirty="0">
                <a:latin typeface="+mn-lt"/>
              </a:rPr>
              <a:t>Debt Defaulters</a:t>
            </a:r>
          </a:p>
          <a:p>
            <a:pPr marL="171450" indent="-171450" algn="just">
              <a:buClr>
                <a:schemeClr val="accent1">
                  <a:lumMod val="75000"/>
                </a:schemeClr>
              </a:buClr>
              <a:buFont typeface="Wingdings" panose="05000000000000000000" pitchFamily="2" charset="2"/>
              <a:buChar char="§"/>
            </a:pPr>
            <a:r>
              <a:rPr lang="en-US" sz="2000" dirty="0">
                <a:latin typeface="+mn-lt"/>
              </a:rPr>
              <a:t>For the cause of Allah</a:t>
            </a:r>
          </a:p>
          <a:p>
            <a:pPr marL="171450" indent="-171450" algn="just">
              <a:buClr>
                <a:schemeClr val="accent1">
                  <a:lumMod val="75000"/>
                </a:schemeClr>
              </a:buClr>
              <a:buFont typeface="Wingdings" panose="05000000000000000000" pitchFamily="2" charset="2"/>
              <a:buChar char="§"/>
            </a:pPr>
            <a:r>
              <a:rPr lang="en-US" sz="2000" dirty="0">
                <a:latin typeface="+mn-lt"/>
              </a:rPr>
              <a:t>Distressed travelers</a:t>
            </a:r>
          </a:p>
          <a:p>
            <a:pPr marL="171450" indent="-171450" algn="just">
              <a:buClr>
                <a:schemeClr val="accent1">
                  <a:lumMod val="75000"/>
                </a:schemeClr>
              </a:buClr>
              <a:buFont typeface="Wingdings" panose="05000000000000000000" pitchFamily="2" charset="2"/>
              <a:buChar char="§"/>
            </a:pPr>
            <a:endParaRPr lang="en-US" sz="2000" dirty="0">
              <a:latin typeface="+mn-lt"/>
            </a:endParaRPr>
          </a:p>
          <a:p>
            <a:pPr marL="171450" indent="-171450" algn="just">
              <a:buClr>
                <a:schemeClr val="accent1">
                  <a:lumMod val="75000"/>
                </a:schemeClr>
              </a:buClr>
              <a:buFont typeface="Wingdings" panose="05000000000000000000" pitchFamily="2" charset="2"/>
              <a:buChar char="§"/>
            </a:pPr>
            <a:endParaRPr lang="en-US" sz="2000" dirty="0">
              <a:latin typeface="+mn-lt"/>
            </a:endParaRPr>
          </a:p>
          <a:p>
            <a:pPr algn="ctr">
              <a:buClr>
                <a:schemeClr val="accent1">
                  <a:lumMod val="75000"/>
                </a:schemeClr>
              </a:buClr>
            </a:pPr>
            <a:r>
              <a:rPr lang="en-US" sz="2000" b="1" i="1" dirty="0">
                <a:latin typeface="+mn-lt"/>
              </a:rPr>
              <a:t>Muslims now a days concentrate on poor and needy people only for the utilization of their Zakat. The other six categories of people are largely ignored </a:t>
            </a:r>
          </a:p>
          <a:p>
            <a:pPr algn="just"/>
            <a:endParaRPr lang="en-US" sz="2000" dirty="0" smtClean="0">
              <a:latin typeface="+mn-lt"/>
            </a:endParaRPr>
          </a:p>
        </p:txBody>
      </p:sp>
    </p:spTree>
    <p:extLst>
      <p:ext uri="{BB962C8B-B14F-4D97-AF65-F5344CB8AC3E}">
        <p14:creationId xmlns:p14="http://schemas.microsoft.com/office/powerpoint/2010/main" val="36169410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7599363" y="6491288"/>
            <a:ext cx="2311400" cy="365125"/>
          </a:xfrm>
        </p:spPr>
        <p:txBody>
          <a:bodyPr/>
          <a:lstStyle/>
          <a:p>
            <a:pPr>
              <a:defRPr/>
            </a:pPr>
            <a:fld id="{AD0D2274-1181-4534-9ED7-BC45BA32CBC5}" type="slidenum">
              <a:rPr lang="en-US" altLang="en-US" smtClean="0">
                <a:latin typeface="+mn-lt"/>
              </a:rPr>
              <a:pPr>
                <a:defRPr/>
              </a:pPr>
              <a:t>5</a:t>
            </a:fld>
            <a:endParaRPr lang="en-US" altLang="en-US" dirty="0">
              <a:latin typeface="+mn-lt"/>
            </a:endParaRPr>
          </a:p>
        </p:txBody>
      </p:sp>
      <p:sp>
        <p:nvSpPr>
          <p:cNvPr id="11" name="Title 2"/>
          <p:cNvSpPr>
            <a:spLocks noGrp="1"/>
          </p:cNvSpPr>
          <p:nvPr>
            <p:ph type="title"/>
          </p:nvPr>
        </p:nvSpPr>
        <p:spPr bwMode="auto">
          <a:xfrm>
            <a:off x="286603" y="260124"/>
            <a:ext cx="9512522" cy="807536"/>
          </a:xfrm>
          <a:noFill/>
          <a:ln>
            <a:miter lim="800000"/>
            <a:headEnd/>
            <a:tailEnd/>
          </a:ln>
        </p:spPr>
        <p:txBody>
          <a:bodyPr vert="horz" wrap="square" lIns="91440" tIns="45720" rIns="91440" bIns="45720" numCol="1" anchor="ctr" anchorCtr="0" compatLnSpc="1">
            <a:prstTxWarp prst="textNoShape">
              <a:avLst/>
            </a:prstTxWarp>
            <a:normAutofit/>
          </a:bodyPr>
          <a:lstStyle/>
          <a:p>
            <a:pPr>
              <a:buClr>
                <a:schemeClr val="tx1"/>
              </a:buClr>
            </a:pPr>
            <a:r>
              <a:rPr lang="en-US" sz="2400" dirty="0" smtClean="0">
                <a:latin typeface="Calibri" pitchFamily="34" charset="0"/>
              </a:rPr>
              <a:t>Present MFI Model</a:t>
            </a:r>
            <a:endParaRPr lang="en-US" sz="2400" b="0" dirty="0">
              <a:latin typeface="Calibri" pitchFamily="34" charset="0"/>
            </a:endParaRPr>
          </a:p>
        </p:txBody>
      </p:sp>
      <p:pic>
        <p:nvPicPr>
          <p:cNvPr id="4" name="Picture 3"/>
          <p:cNvPicPr>
            <a:picLocks noChangeAspect="1"/>
          </p:cNvPicPr>
          <p:nvPr/>
        </p:nvPicPr>
        <p:blipFill>
          <a:blip r:embed="rId2"/>
          <a:stretch>
            <a:fillRect/>
          </a:stretch>
        </p:blipFill>
        <p:spPr>
          <a:xfrm>
            <a:off x="2380265" y="1261684"/>
            <a:ext cx="5145470" cy="4334632"/>
          </a:xfrm>
          <a:prstGeom prst="rect">
            <a:avLst/>
          </a:prstGeom>
        </p:spPr>
      </p:pic>
    </p:spTree>
    <p:extLst>
      <p:ext uri="{BB962C8B-B14F-4D97-AF65-F5344CB8AC3E}">
        <p14:creationId xmlns:p14="http://schemas.microsoft.com/office/powerpoint/2010/main" val="21123726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7599363" y="6491288"/>
            <a:ext cx="2311400" cy="365125"/>
          </a:xfrm>
        </p:spPr>
        <p:txBody>
          <a:bodyPr/>
          <a:lstStyle/>
          <a:p>
            <a:pPr>
              <a:defRPr/>
            </a:pPr>
            <a:fld id="{AD0D2274-1181-4534-9ED7-BC45BA32CBC5}" type="slidenum">
              <a:rPr lang="en-US" altLang="en-US" smtClean="0">
                <a:latin typeface="+mn-lt"/>
              </a:rPr>
              <a:pPr>
                <a:defRPr/>
              </a:pPr>
              <a:t>6</a:t>
            </a:fld>
            <a:endParaRPr lang="en-US" altLang="en-US" dirty="0">
              <a:latin typeface="+mn-lt"/>
            </a:endParaRPr>
          </a:p>
        </p:txBody>
      </p:sp>
      <p:sp>
        <p:nvSpPr>
          <p:cNvPr id="11" name="Title 2"/>
          <p:cNvSpPr>
            <a:spLocks noGrp="1"/>
          </p:cNvSpPr>
          <p:nvPr>
            <p:ph type="title"/>
          </p:nvPr>
        </p:nvSpPr>
        <p:spPr bwMode="auto">
          <a:xfrm>
            <a:off x="286603" y="260124"/>
            <a:ext cx="9512522" cy="807536"/>
          </a:xfrm>
          <a:noFill/>
          <a:ln>
            <a:miter lim="800000"/>
            <a:headEnd/>
            <a:tailEnd/>
          </a:ln>
        </p:spPr>
        <p:txBody>
          <a:bodyPr vert="horz" wrap="square" lIns="91440" tIns="45720" rIns="91440" bIns="45720" numCol="1" anchor="ctr" anchorCtr="0" compatLnSpc="1">
            <a:prstTxWarp prst="textNoShape">
              <a:avLst/>
            </a:prstTxWarp>
            <a:normAutofit/>
          </a:bodyPr>
          <a:lstStyle/>
          <a:p>
            <a:pPr>
              <a:buClr>
                <a:schemeClr val="tx1"/>
              </a:buClr>
            </a:pPr>
            <a:r>
              <a:rPr lang="en-US" sz="2400" dirty="0" err="1" smtClean="0">
                <a:latin typeface="Calibri" pitchFamily="34" charset="0"/>
              </a:rPr>
              <a:t>Biniog</a:t>
            </a:r>
            <a:r>
              <a:rPr lang="en-US" sz="2400" dirty="0" smtClean="0">
                <a:latin typeface="Calibri" pitchFamily="34" charset="0"/>
              </a:rPr>
              <a:t> </a:t>
            </a:r>
            <a:r>
              <a:rPr lang="en-US" sz="2400" dirty="0" err="1" smtClean="0">
                <a:latin typeface="Calibri" pitchFamily="34" charset="0"/>
              </a:rPr>
              <a:t>Sathi</a:t>
            </a:r>
            <a:r>
              <a:rPr lang="en-US" sz="2400" dirty="0" smtClean="0">
                <a:latin typeface="Calibri" pitchFamily="34" charset="0"/>
              </a:rPr>
              <a:t> Model</a:t>
            </a:r>
            <a:endParaRPr lang="en-US" sz="2400" b="0" dirty="0">
              <a:latin typeface="Calibri" pitchFamily="34" charset="0"/>
            </a:endParaRPr>
          </a:p>
        </p:txBody>
      </p:sp>
      <p:pic>
        <p:nvPicPr>
          <p:cNvPr id="5" name="Picture 4"/>
          <p:cNvPicPr>
            <a:picLocks noChangeAspect="1"/>
          </p:cNvPicPr>
          <p:nvPr/>
        </p:nvPicPr>
        <p:blipFill>
          <a:blip r:embed="rId2"/>
          <a:stretch>
            <a:fillRect/>
          </a:stretch>
        </p:blipFill>
        <p:spPr>
          <a:xfrm>
            <a:off x="1779757" y="1346193"/>
            <a:ext cx="6346486" cy="4980864"/>
          </a:xfrm>
          <a:prstGeom prst="rect">
            <a:avLst/>
          </a:prstGeom>
        </p:spPr>
      </p:pic>
    </p:spTree>
    <p:extLst>
      <p:ext uri="{BB962C8B-B14F-4D97-AF65-F5344CB8AC3E}">
        <p14:creationId xmlns:p14="http://schemas.microsoft.com/office/powerpoint/2010/main" val="9084860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7599363" y="6491288"/>
            <a:ext cx="2311400" cy="365125"/>
          </a:xfrm>
        </p:spPr>
        <p:txBody>
          <a:bodyPr/>
          <a:lstStyle/>
          <a:p>
            <a:pPr>
              <a:defRPr/>
            </a:pPr>
            <a:fld id="{AD0D2274-1181-4534-9ED7-BC45BA32CBC5}" type="slidenum">
              <a:rPr lang="en-US" altLang="en-US" smtClean="0">
                <a:latin typeface="+mn-lt"/>
              </a:rPr>
              <a:pPr>
                <a:defRPr/>
              </a:pPr>
              <a:t>7</a:t>
            </a:fld>
            <a:endParaRPr lang="en-US" altLang="en-US" dirty="0">
              <a:latin typeface="+mn-lt"/>
            </a:endParaRPr>
          </a:p>
        </p:txBody>
      </p:sp>
      <p:sp>
        <p:nvSpPr>
          <p:cNvPr id="11" name="Title 2"/>
          <p:cNvSpPr>
            <a:spLocks noGrp="1"/>
          </p:cNvSpPr>
          <p:nvPr>
            <p:ph type="title"/>
          </p:nvPr>
        </p:nvSpPr>
        <p:spPr bwMode="auto">
          <a:xfrm>
            <a:off x="286603" y="260124"/>
            <a:ext cx="9512522" cy="807536"/>
          </a:xfrm>
          <a:noFill/>
          <a:ln>
            <a:miter lim="800000"/>
            <a:headEnd/>
            <a:tailEnd/>
          </a:ln>
        </p:spPr>
        <p:txBody>
          <a:bodyPr vert="horz" wrap="square" lIns="91440" tIns="45720" rIns="91440" bIns="45720" numCol="1" anchor="ctr" anchorCtr="0" compatLnSpc="1">
            <a:prstTxWarp prst="textNoShape">
              <a:avLst/>
            </a:prstTxWarp>
            <a:normAutofit/>
          </a:bodyPr>
          <a:lstStyle/>
          <a:p>
            <a:pPr>
              <a:buClr>
                <a:schemeClr val="tx1"/>
              </a:buClr>
            </a:pPr>
            <a:r>
              <a:rPr lang="en-US" sz="2400" dirty="0" smtClean="0">
                <a:latin typeface="Calibri" pitchFamily="34" charset="0"/>
              </a:rPr>
              <a:t>Addressing Moral Hazard</a:t>
            </a:r>
            <a:endParaRPr lang="en-US" sz="2400" b="0" dirty="0">
              <a:latin typeface="Calibri" pitchFamily="34" charset="0"/>
            </a:endParaRPr>
          </a:p>
        </p:txBody>
      </p:sp>
      <p:pic>
        <p:nvPicPr>
          <p:cNvPr id="3" name="Picture 2"/>
          <p:cNvPicPr>
            <a:picLocks noChangeAspect="1"/>
          </p:cNvPicPr>
          <p:nvPr/>
        </p:nvPicPr>
        <p:blipFill>
          <a:blip r:embed="rId2"/>
          <a:stretch>
            <a:fillRect/>
          </a:stretch>
        </p:blipFill>
        <p:spPr>
          <a:xfrm>
            <a:off x="1545040" y="1581752"/>
            <a:ext cx="6815919" cy="3694496"/>
          </a:xfrm>
          <a:prstGeom prst="rect">
            <a:avLst/>
          </a:prstGeom>
        </p:spPr>
      </p:pic>
      <p:sp>
        <p:nvSpPr>
          <p:cNvPr id="7" name="Rectangle 6"/>
          <p:cNvSpPr/>
          <p:nvPr/>
        </p:nvSpPr>
        <p:spPr>
          <a:xfrm>
            <a:off x="209319" y="5486400"/>
            <a:ext cx="9298237" cy="646331"/>
          </a:xfrm>
          <a:prstGeom prst="rect">
            <a:avLst/>
          </a:prstGeom>
        </p:spPr>
        <p:txBody>
          <a:bodyPr wrap="square">
            <a:spAutoFit/>
          </a:bodyPr>
          <a:lstStyle/>
          <a:p>
            <a:pPr marL="119063" indent="-4763" algn="just">
              <a:spcBef>
                <a:spcPts val="0"/>
              </a:spcBef>
              <a:buNone/>
            </a:pPr>
            <a:r>
              <a:rPr lang="en-US" dirty="0" smtClean="0">
                <a:latin typeface="+mn-lt"/>
              </a:rPr>
              <a:t>Yearly Compliance Audit will check whether the MFI has followed </a:t>
            </a:r>
            <a:r>
              <a:rPr lang="en-US" b="1" u="sng" dirty="0" err="1" smtClean="0">
                <a:latin typeface="+mn-lt"/>
              </a:rPr>
              <a:t>Biniog</a:t>
            </a:r>
            <a:r>
              <a:rPr lang="en-US" b="1" u="sng" dirty="0" smtClean="0">
                <a:latin typeface="+mn-lt"/>
              </a:rPr>
              <a:t> </a:t>
            </a:r>
            <a:r>
              <a:rPr lang="en-US" b="1" u="sng" dirty="0" err="1" smtClean="0">
                <a:latin typeface="+mn-lt"/>
              </a:rPr>
              <a:t>Sathi</a:t>
            </a:r>
            <a:r>
              <a:rPr lang="en-US" b="1" u="sng" dirty="0" smtClean="0">
                <a:latin typeface="+mn-lt"/>
              </a:rPr>
              <a:t> Protocol</a:t>
            </a:r>
            <a:r>
              <a:rPr lang="en-US" dirty="0" smtClean="0">
                <a:latin typeface="+mn-lt"/>
              </a:rPr>
              <a:t> before issuing the Certificate to the defaulted borrowers</a:t>
            </a:r>
            <a:endParaRPr lang="en-US" dirty="0">
              <a:latin typeface="+mn-lt"/>
            </a:endParaRPr>
          </a:p>
        </p:txBody>
      </p:sp>
    </p:spTree>
    <p:extLst>
      <p:ext uri="{BB962C8B-B14F-4D97-AF65-F5344CB8AC3E}">
        <p14:creationId xmlns:p14="http://schemas.microsoft.com/office/powerpoint/2010/main" val="36301931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294967295"/>
          </p:nvPr>
        </p:nvSpPr>
        <p:spPr>
          <a:xfrm>
            <a:off x="7599363" y="6491288"/>
            <a:ext cx="2311400" cy="365125"/>
          </a:xfrm>
        </p:spPr>
        <p:txBody>
          <a:bodyPr/>
          <a:lstStyle/>
          <a:p>
            <a:pPr>
              <a:defRPr/>
            </a:pPr>
            <a:fld id="{AD0D2274-1181-4534-9ED7-BC45BA32CBC5}" type="slidenum">
              <a:rPr lang="en-US" altLang="en-US" smtClean="0">
                <a:latin typeface="+mn-lt"/>
              </a:rPr>
              <a:pPr>
                <a:defRPr/>
              </a:pPr>
              <a:t>8</a:t>
            </a:fld>
            <a:endParaRPr lang="en-US" altLang="en-US" dirty="0">
              <a:latin typeface="+mn-lt"/>
            </a:endParaRPr>
          </a:p>
        </p:txBody>
      </p:sp>
      <p:sp>
        <p:nvSpPr>
          <p:cNvPr id="11" name="Title 2"/>
          <p:cNvSpPr>
            <a:spLocks noGrp="1"/>
          </p:cNvSpPr>
          <p:nvPr>
            <p:ph type="title"/>
          </p:nvPr>
        </p:nvSpPr>
        <p:spPr bwMode="auto">
          <a:xfrm>
            <a:off x="286603" y="260124"/>
            <a:ext cx="9512522" cy="807536"/>
          </a:xfrm>
          <a:noFill/>
          <a:ln>
            <a:miter lim="800000"/>
            <a:headEnd/>
            <a:tailEnd/>
          </a:ln>
        </p:spPr>
        <p:txBody>
          <a:bodyPr vert="horz" wrap="square" lIns="91440" tIns="45720" rIns="91440" bIns="45720" numCol="1" anchor="ctr" anchorCtr="0" compatLnSpc="1">
            <a:prstTxWarp prst="textNoShape">
              <a:avLst/>
            </a:prstTxWarp>
            <a:normAutofit/>
          </a:bodyPr>
          <a:lstStyle/>
          <a:p>
            <a:pPr>
              <a:buClr>
                <a:schemeClr val="tx1"/>
              </a:buClr>
            </a:pPr>
            <a:r>
              <a:rPr lang="en-US" sz="2400" dirty="0" smtClean="0">
                <a:latin typeface="Calibri" pitchFamily="34" charset="0"/>
              </a:rPr>
              <a:t>Development Impact</a:t>
            </a:r>
            <a:endParaRPr lang="en-US" sz="2400" b="0" dirty="0">
              <a:latin typeface="Calibri" pitchFamily="34" charset="0"/>
            </a:endParaRPr>
          </a:p>
        </p:txBody>
      </p:sp>
      <p:sp>
        <p:nvSpPr>
          <p:cNvPr id="8" name="TextBox 7"/>
          <p:cNvSpPr txBox="1"/>
          <p:nvPr/>
        </p:nvSpPr>
        <p:spPr>
          <a:xfrm>
            <a:off x="395148" y="1182890"/>
            <a:ext cx="9049794" cy="5324535"/>
          </a:xfrm>
          <a:prstGeom prst="rect">
            <a:avLst/>
          </a:prstGeom>
          <a:noFill/>
        </p:spPr>
        <p:txBody>
          <a:bodyPr wrap="square" rtlCol="0">
            <a:spAutoFit/>
          </a:bodyPr>
          <a:lstStyle/>
          <a:p>
            <a:pPr marL="171450" indent="-171450" algn="just">
              <a:buClr>
                <a:schemeClr val="accent1">
                  <a:lumMod val="75000"/>
                </a:schemeClr>
              </a:buClr>
              <a:buFont typeface="Wingdings" panose="05000000000000000000" pitchFamily="2" charset="2"/>
              <a:buChar char="§"/>
            </a:pPr>
            <a:r>
              <a:rPr lang="en-US" sz="2000" dirty="0">
                <a:latin typeface="+mn-lt"/>
              </a:rPr>
              <a:t>This model is a blessing for Islamic Micro Finance Institutions (I-MFIs) and micro </a:t>
            </a:r>
            <a:r>
              <a:rPr lang="en-US" sz="2000" dirty="0" smtClean="0">
                <a:latin typeface="+mn-lt"/>
              </a:rPr>
              <a:t>clients</a:t>
            </a:r>
          </a:p>
          <a:p>
            <a:pPr algn="just">
              <a:buClr>
                <a:schemeClr val="accent1">
                  <a:lumMod val="75000"/>
                </a:schemeClr>
              </a:buClr>
            </a:pPr>
            <a:endParaRPr lang="en-US" sz="2000" dirty="0">
              <a:latin typeface="+mn-lt"/>
            </a:endParaRPr>
          </a:p>
          <a:p>
            <a:pPr marL="171450" indent="-171450" algn="just">
              <a:buClr>
                <a:schemeClr val="accent1">
                  <a:lumMod val="75000"/>
                </a:schemeClr>
              </a:buClr>
              <a:buFont typeface="Wingdings" panose="05000000000000000000" pitchFamily="2" charset="2"/>
              <a:buChar char="§"/>
            </a:pPr>
            <a:r>
              <a:rPr lang="en-US" sz="2000" dirty="0">
                <a:latin typeface="+mn-lt"/>
              </a:rPr>
              <a:t>The model will provide incentives to the poor </a:t>
            </a:r>
            <a:r>
              <a:rPr lang="en-US" sz="2000" dirty="0" smtClean="0">
                <a:latin typeface="+mn-lt"/>
              </a:rPr>
              <a:t>beneficiaries </a:t>
            </a:r>
            <a:r>
              <a:rPr lang="en-US" sz="2000" dirty="0">
                <a:latin typeface="+mn-lt"/>
              </a:rPr>
              <a:t>to continue their productive activities without any fear of being in </a:t>
            </a:r>
            <a:r>
              <a:rPr lang="en-US" sz="2000" dirty="0" smtClean="0">
                <a:latin typeface="+mn-lt"/>
              </a:rPr>
              <a:t>default</a:t>
            </a:r>
          </a:p>
          <a:p>
            <a:pPr algn="just">
              <a:buClr>
                <a:schemeClr val="accent1">
                  <a:lumMod val="75000"/>
                </a:schemeClr>
              </a:buClr>
            </a:pPr>
            <a:endParaRPr lang="en-US" sz="2000" dirty="0">
              <a:latin typeface="+mn-lt"/>
            </a:endParaRPr>
          </a:p>
          <a:p>
            <a:pPr marL="171450" indent="-171450" algn="just">
              <a:buClr>
                <a:schemeClr val="accent1">
                  <a:lumMod val="75000"/>
                </a:schemeClr>
              </a:buClr>
              <a:buFont typeface="Wingdings" panose="05000000000000000000" pitchFamily="2" charset="2"/>
              <a:buChar char="§"/>
            </a:pPr>
            <a:r>
              <a:rPr lang="en-US" sz="2000" dirty="0">
                <a:latin typeface="+mn-lt"/>
              </a:rPr>
              <a:t>This model will help Islamic MFIs to reach the ultra-poor section, which is a challenge due to increased </a:t>
            </a:r>
            <a:r>
              <a:rPr lang="en-US" sz="2000" dirty="0" smtClean="0">
                <a:latin typeface="+mn-lt"/>
              </a:rPr>
              <a:t>cost</a:t>
            </a:r>
          </a:p>
          <a:p>
            <a:pPr algn="just">
              <a:buClr>
                <a:schemeClr val="accent1">
                  <a:lumMod val="75000"/>
                </a:schemeClr>
              </a:buClr>
            </a:pPr>
            <a:endParaRPr lang="en-US" sz="2000" dirty="0">
              <a:latin typeface="+mn-lt"/>
            </a:endParaRPr>
          </a:p>
          <a:p>
            <a:pPr marL="171450" indent="-171450" algn="just">
              <a:buClr>
                <a:schemeClr val="accent1">
                  <a:lumMod val="75000"/>
                </a:schemeClr>
              </a:buClr>
              <a:buFont typeface="Wingdings" panose="05000000000000000000" pitchFamily="2" charset="2"/>
              <a:buChar char="§"/>
            </a:pPr>
            <a:r>
              <a:rPr lang="en-US" sz="2000" dirty="0">
                <a:latin typeface="+mn-lt"/>
              </a:rPr>
              <a:t>The model will help Zakat and Charity Funds to be connected with the real </a:t>
            </a:r>
            <a:r>
              <a:rPr lang="en-US" sz="2000" dirty="0" smtClean="0">
                <a:latin typeface="+mn-lt"/>
              </a:rPr>
              <a:t>economy</a:t>
            </a:r>
          </a:p>
          <a:p>
            <a:pPr algn="just">
              <a:buClr>
                <a:schemeClr val="accent1">
                  <a:lumMod val="75000"/>
                </a:schemeClr>
              </a:buClr>
            </a:pPr>
            <a:endParaRPr lang="en-US" sz="2000" dirty="0">
              <a:latin typeface="+mn-lt"/>
            </a:endParaRPr>
          </a:p>
          <a:p>
            <a:pPr marL="171450" indent="-171450" algn="just">
              <a:buClr>
                <a:schemeClr val="accent1">
                  <a:lumMod val="75000"/>
                </a:schemeClr>
              </a:buClr>
              <a:buFont typeface="Wingdings" panose="05000000000000000000" pitchFamily="2" charset="2"/>
              <a:buChar char="§"/>
            </a:pPr>
            <a:r>
              <a:rPr lang="en-US" sz="2000" dirty="0">
                <a:latin typeface="+mn-lt"/>
              </a:rPr>
              <a:t>Due to the positive impact on the poor </a:t>
            </a:r>
            <a:r>
              <a:rPr lang="en-US" sz="2000" dirty="0" smtClean="0">
                <a:latin typeface="+mn-lt"/>
              </a:rPr>
              <a:t>beneficiaries, </a:t>
            </a:r>
            <a:r>
              <a:rPr lang="en-US" sz="2000" dirty="0">
                <a:latin typeface="+mn-lt"/>
              </a:rPr>
              <a:t>Donors will tend to pay more Zakat and </a:t>
            </a:r>
            <a:r>
              <a:rPr lang="en-US" sz="2000" dirty="0" smtClean="0">
                <a:latin typeface="+mn-lt"/>
              </a:rPr>
              <a:t>Charity</a:t>
            </a:r>
          </a:p>
          <a:p>
            <a:pPr algn="just">
              <a:buClr>
                <a:schemeClr val="accent1">
                  <a:lumMod val="75000"/>
                </a:schemeClr>
              </a:buClr>
            </a:pPr>
            <a:endParaRPr lang="en-US" sz="2000" dirty="0">
              <a:latin typeface="+mn-lt"/>
            </a:endParaRPr>
          </a:p>
          <a:p>
            <a:pPr marL="171450" indent="-171450" algn="just">
              <a:buClr>
                <a:schemeClr val="accent1">
                  <a:lumMod val="75000"/>
                </a:schemeClr>
              </a:buClr>
              <a:buFont typeface="Wingdings" panose="05000000000000000000" pitchFamily="2" charset="2"/>
              <a:buChar char="§"/>
            </a:pPr>
            <a:r>
              <a:rPr lang="en-US" sz="2000" dirty="0">
                <a:latin typeface="+mn-lt"/>
              </a:rPr>
              <a:t>Joint effort between I-MFIs and Zakat and Charity Funds will accelerate poverty reduction</a:t>
            </a:r>
          </a:p>
          <a:p>
            <a:pPr marL="171450" indent="-171450" algn="just">
              <a:buFont typeface="Wingdings" panose="05000000000000000000" pitchFamily="2" charset="2"/>
              <a:buChar char="§"/>
            </a:pPr>
            <a:endParaRPr lang="en-US" sz="2000" dirty="0" smtClean="0">
              <a:latin typeface="+mn-lt"/>
            </a:endParaRPr>
          </a:p>
        </p:txBody>
      </p:sp>
    </p:spTree>
    <p:extLst>
      <p:ext uri="{BB962C8B-B14F-4D97-AF65-F5344CB8AC3E}">
        <p14:creationId xmlns:p14="http://schemas.microsoft.com/office/powerpoint/2010/main" val="2752863517"/>
      </p:ext>
    </p:extLst>
  </p:cSld>
  <p:clrMapOvr>
    <a:masterClrMapping/>
  </p:clrMapOvr>
  <p:timing>
    <p:tnLst>
      <p:par>
        <p:cTn id="1" dur="indefinite" restart="never" nodeType="tmRoot"/>
      </p:par>
    </p:tnLst>
  </p:timing>
</p:sld>
</file>

<file path=ppt/theme/theme1.xml><?xml version="1.0" encoding="utf-8"?>
<a:theme xmlns:a="http://schemas.openxmlformats.org/drawingml/2006/main" name="FIDD Template TK">
  <a:themeElements>
    <a:clrScheme name="JK2">
      <a:dk1>
        <a:sysClr val="windowText" lastClr="000000"/>
      </a:dk1>
      <a:lt1>
        <a:sysClr val="window" lastClr="FFFFFF"/>
      </a:lt1>
      <a:dk2>
        <a:srgbClr val="000000"/>
      </a:dk2>
      <a:lt2>
        <a:srgbClr val="EEECE1"/>
      </a:lt2>
      <a:accent1>
        <a:srgbClr val="B99E5E"/>
      </a:accent1>
      <a:accent2>
        <a:srgbClr val="800000"/>
      </a:accent2>
      <a:accent3>
        <a:srgbClr val="9BBB59"/>
      </a:accent3>
      <a:accent4>
        <a:srgbClr val="548DD4"/>
      </a:accent4>
      <a:accent5>
        <a:srgbClr val="7F7F7F"/>
      </a:accent5>
      <a:accent6>
        <a:srgbClr val="FFCC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438E2D7C6D93F4597FBAF2A8D8C001F" ma:contentTypeVersion="0" ma:contentTypeDescription="Create a new document." ma:contentTypeScope="" ma:versionID="568cee6a9efe7ff55fa4f8720236a66d">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1628090-0E92-4450-BDB8-55C7439015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EBFE03B3-4DC1-4B3C-85F4-835D6B0CAF8A}">
  <ds:schemaRefs>
    <ds:schemaRef ds:uri="http://purl.org/dc/dcmitype/"/>
    <ds:schemaRef ds:uri="http://schemas.microsoft.com/office/2006/metadata/properties"/>
    <ds:schemaRef ds:uri="http://www.w3.org/XML/1998/namespace"/>
    <ds:schemaRef ds:uri="http://purl.org/dc/terms/"/>
    <ds:schemaRef ds:uri="http://purl.org/dc/elements/1.1/"/>
    <ds:schemaRef ds:uri="http://schemas.microsoft.com/office/2006/documentManagement/types"/>
    <ds:schemaRef ds:uri="http://schemas.openxmlformats.org/package/2006/metadata/core-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ASAM Template</Template>
  <TotalTime>36981</TotalTime>
  <Words>705</Words>
  <Application>Microsoft Office PowerPoint</Application>
  <PresentationFormat>A4 Paper (210x297 mm)</PresentationFormat>
  <Paragraphs>90</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ＭＳ Ｐゴシック</vt:lpstr>
      <vt:lpstr>ＭＳ Ｐゴシック</vt:lpstr>
      <vt:lpstr>Arial</vt:lpstr>
      <vt:lpstr>Calibri</vt:lpstr>
      <vt:lpstr>Wingdings</vt:lpstr>
      <vt:lpstr>FIDD Template TK</vt:lpstr>
      <vt:lpstr>PowerPoint Presentation</vt:lpstr>
      <vt:lpstr>What is “Biniog Sathi”?</vt:lpstr>
      <vt:lpstr>The Problem of Default</vt:lpstr>
      <vt:lpstr>Features of Biniog Sathi</vt:lpstr>
      <vt:lpstr>Zakat Distribution</vt:lpstr>
      <vt:lpstr>Present MFI Model</vt:lpstr>
      <vt:lpstr>Biniog Sathi Model</vt:lpstr>
      <vt:lpstr>Addressing Moral Hazard</vt:lpstr>
      <vt:lpstr>Development Impact</vt:lpstr>
      <vt:lpstr>Testing of the Model</vt:lpstr>
      <vt:lpstr>Testing Indicators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DIFD Retreat Q1 1437H</dc:title>
  <dc:creator>DIFD</dc:creator>
  <cp:lastModifiedBy>Mabroor Choudhury</cp:lastModifiedBy>
  <cp:revision>1677</cp:revision>
  <cp:lastPrinted>2016-05-11T13:05:41Z</cp:lastPrinted>
  <dcterms:created xsi:type="dcterms:W3CDTF">2014-02-12T06:28:54Z</dcterms:created>
  <dcterms:modified xsi:type="dcterms:W3CDTF">2016-11-06T11:23:53Z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0x010100D438E2D7C6D93F4597FBAF2A8D8C001F</vt:lpwstr>
  </property>
</Properties>
</file>